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0" r:id="rId1"/>
  </p:sldMasterIdLst>
  <p:notesMasterIdLst>
    <p:notesMasterId r:id="rId21"/>
  </p:notesMasterIdLst>
  <p:sldIdLst>
    <p:sldId id="256" r:id="rId2"/>
    <p:sldId id="309" r:id="rId3"/>
    <p:sldId id="300" r:id="rId4"/>
    <p:sldId id="299" r:id="rId5"/>
    <p:sldId id="301" r:id="rId6"/>
    <p:sldId id="302" r:id="rId7"/>
    <p:sldId id="303" r:id="rId8"/>
    <p:sldId id="312" r:id="rId9"/>
    <p:sldId id="313" r:id="rId10"/>
    <p:sldId id="315" r:id="rId11"/>
    <p:sldId id="316" r:id="rId12"/>
    <p:sldId id="317" r:id="rId13"/>
    <p:sldId id="318" r:id="rId14"/>
    <p:sldId id="319" r:id="rId15"/>
    <p:sldId id="320" r:id="rId16"/>
    <p:sldId id="321" r:id="rId17"/>
    <p:sldId id="324" r:id="rId18"/>
    <p:sldId id="323" r:id="rId19"/>
    <p:sldId id="308" r:id="rId20"/>
  </p:sldIdLst>
  <p:sldSz cx="9144000" cy="5143500" type="screen16x9"/>
  <p:notesSz cx="6858000" cy="9144000"/>
  <p:embeddedFontLst>
    <p:embeddedFont>
      <p:font typeface="Nunito Light" pitchFamily="2" charset="77"/>
      <p:regular r:id="rId22"/>
      <p: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  <p:embeddedFont>
      <p:font typeface="Raleway" pitchFamily="2" charset="77"/>
      <p:regular r:id="rId28"/>
      <p:bold r:id="rId29"/>
      <p:italic r:id="rId30"/>
      <p:boldItalic r:id="rId31"/>
    </p:embeddedFont>
    <p:embeddedFont>
      <p:font typeface="Raleway ExtraBold" pitchFamily="2" charset="77"/>
      <p:bold r:id="rId32"/>
      <p:italic r:id="rId33"/>
      <p:boldItalic r:id="rId34"/>
    </p:embeddedFont>
    <p:embeddedFont>
      <p:font typeface="Raleway Medium" pitchFamily="2" charset="77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697">
          <p15:clr>
            <a:srgbClr val="747775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F32B07F-C8B4-4AF4-A934-D1EAE6655289}">
  <a:tblStyle styleId="{DF32B07F-C8B4-4AF4-A934-D1EAE66552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AFBD78-2053-4E98-8812-3FDA4BCA72A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77"/>
  </p:normalViewPr>
  <p:slideViewPr>
    <p:cSldViewPr snapToGrid="0">
      <p:cViewPr varScale="1">
        <p:scale>
          <a:sx n="139" d="100"/>
          <a:sy n="139" d="100"/>
        </p:scale>
        <p:origin x="304" y="168"/>
      </p:cViewPr>
      <p:guideLst>
        <p:guide pos="5697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e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266EEC31-B4CA-3C40-7ED2-581232354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EFC4DF37-8778-79BB-AB3F-70A86E2D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45D2462E-38F0-71EF-6345-0A0FC5D589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2075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266EEC31-B4CA-3C40-7ED2-581232354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EFC4DF37-8778-79BB-AB3F-70A86E2D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45D2462E-38F0-71EF-6345-0A0FC5D589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8196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266EEC31-B4CA-3C40-7ED2-581232354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EFC4DF37-8778-79BB-AB3F-70A86E2D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45D2462E-38F0-71EF-6345-0A0FC5D589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2603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266EEC31-B4CA-3C40-7ED2-581232354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EFC4DF37-8778-79BB-AB3F-70A86E2D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45D2462E-38F0-71EF-6345-0A0FC5D589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55094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266EEC31-B4CA-3C40-7ED2-581232354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EFC4DF37-8778-79BB-AB3F-70A86E2D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45D2462E-38F0-71EF-6345-0A0FC5D589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02230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266EEC31-B4CA-3C40-7ED2-581232354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EFC4DF37-8778-79BB-AB3F-70A86E2D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45D2462E-38F0-71EF-6345-0A0FC5D589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40340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266EEC31-B4CA-3C40-7ED2-581232354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EFC4DF37-8778-79BB-AB3F-70A86E2D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45D2462E-38F0-71EF-6345-0A0FC5D589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372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266EEC31-B4CA-3C40-7ED2-581232354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EFC4DF37-8778-79BB-AB3F-70A86E2D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45D2462E-38F0-71EF-6345-0A0FC5D589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12881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>
          <a:extLst>
            <a:ext uri="{FF2B5EF4-FFF2-40B4-BE49-F238E27FC236}">
              <a16:creationId xmlns:a16="http://schemas.microsoft.com/office/drawing/2014/main" id="{97751AB6-B607-80AB-F86C-3F2BC6A68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d431007ba2_0_215:notes">
            <a:extLst>
              <a:ext uri="{FF2B5EF4-FFF2-40B4-BE49-F238E27FC236}">
                <a16:creationId xmlns:a16="http://schemas.microsoft.com/office/drawing/2014/main" id="{1FE1D587-D465-9881-C8C7-21946ABF63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d431007ba2_0_215:notes">
            <a:extLst>
              <a:ext uri="{FF2B5EF4-FFF2-40B4-BE49-F238E27FC236}">
                <a16:creationId xmlns:a16="http://schemas.microsoft.com/office/drawing/2014/main" id="{C47AC4F8-170B-DBCF-8669-F901D02850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4366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>
          <a:extLst>
            <a:ext uri="{FF2B5EF4-FFF2-40B4-BE49-F238E27FC236}">
              <a16:creationId xmlns:a16="http://schemas.microsoft.com/office/drawing/2014/main" id="{24FE8E86-96F3-34F3-6E3F-60ACCAAD7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54dda1946d_4_2726:notes">
            <a:extLst>
              <a:ext uri="{FF2B5EF4-FFF2-40B4-BE49-F238E27FC236}">
                <a16:creationId xmlns:a16="http://schemas.microsoft.com/office/drawing/2014/main" id="{D65A46F6-8A6E-0DDC-0629-07EC938C97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54dda1946d_4_2726:notes">
            <a:extLst>
              <a:ext uri="{FF2B5EF4-FFF2-40B4-BE49-F238E27FC236}">
                <a16:creationId xmlns:a16="http://schemas.microsoft.com/office/drawing/2014/main" id="{6E0EAE61-51F7-8D21-2F57-59AE597D48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5104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>
          <a:extLst>
            <a:ext uri="{FF2B5EF4-FFF2-40B4-BE49-F238E27FC236}">
              <a16:creationId xmlns:a16="http://schemas.microsoft.com/office/drawing/2014/main" id="{ADF30ABB-E045-8F90-D1A5-51E0B369B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d431007ba2_0_215:notes">
            <a:extLst>
              <a:ext uri="{FF2B5EF4-FFF2-40B4-BE49-F238E27FC236}">
                <a16:creationId xmlns:a16="http://schemas.microsoft.com/office/drawing/2014/main" id="{5162BFAC-5A9A-6E81-CB1F-23B739F5F9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d431007ba2_0_215:notes">
            <a:extLst>
              <a:ext uri="{FF2B5EF4-FFF2-40B4-BE49-F238E27FC236}">
                <a16:creationId xmlns:a16="http://schemas.microsoft.com/office/drawing/2014/main" id="{2CF7C7C5-A8B1-15DE-75C1-718FAF1114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7895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>
          <a:extLst>
            <a:ext uri="{FF2B5EF4-FFF2-40B4-BE49-F238E27FC236}">
              <a16:creationId xmlns:a16="http://schemas.microsoft.com/office/drawing/2014/main" id="{ADF30ABB-E045-8F90-D1A5-51E0B369B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d431007ba2_0_215:notes">
            <a:extLst>
              <a:ext uri="{FF2B5EF4-FFF2-40B4-BE49-F238E27FC236}">
                <a16:creationId xmlns:a16="http://schemas.microsoft.com/office/drawing/2014/main" id="{5162BFAC-5A9A-6E81-CB1F-23B739F5F9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d431007ba2_0_215:notes">
            <a:extLst>
              <a:ext uri="{FF2B5EF4-FFF2-40B4-BE49-F238E27FC236}">
                <a16:creationId xmlns:a16="http://schemas.microsoft.com/office/drawing/2014/main" id="{2CF7C7C5-A8B1-15DE-75C1-718FAF1114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0523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>
          <a:extLst>
            <a:ext uri="{FF2B5EF4-FFF2-40B4-BE49-F238E27FC236}">
              <a16:creationId xmlns:a16="http://schemas.microsoft.com/office/drawing/2014/main" id="{D9CF37FA-7842-A611-8227-551906A03B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d431007ba2_0_215:notes">
            <a:extLst>
              <a:ext uri="{FF2B5EF4-FFF2-40B4-BE49-F238E27FC236}">
                <a16:creationId xmlns:a16="http://schemas.microsoft.com/office/drawing/2014/main" id="{B5D4DD5C-DFEF-375E-5D7C-424AEDDFB3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d431007ba2_0_215:notes">
            <a:extLst>
              <a:ext uri="{FF2B5EF4-FFF2-40B4-BE49-F238E27FC236}">
                <a16:creationId xmlns:a16="http://schemas.microsoft.com/office/drawing/2014/main" id="{ABD81BC6-F761-5FAD-2EEF-98497B4E69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6710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>
          <a:extLst>
            <a:ext uri="{FF2B5EF4-FFF2-40B4-BE49-F238E27FC236}">
              <a16:creationId xmlns:a16="http://schemas.microsoft.com/office/drawing/2014/main" id="{97751AB6-B607-80AB-F86C-3F2BC6A68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d431007ba2_0_215:notes">
            <a:extLst>
              <a:ext uri="{FF2B5EF4-FFF2-40B4-BE49-F238E27FC236}">
                <a16:creationId xmlns:a16="http://schemas.microsoft.com/office/drawing/2014/main" id="{1FE1D587-D465-9881-C8C7-21946ABF63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d431007ba2_0_215:notes">
            <a:extLst>
              <a:ext uri="{FF2B5EF4-FFF2-40B4-BE49-F238E27FC236}">
                <a16:creationId xmlns:a16="http://schemas.microsoft.com/office/drawing/2014/main" id="{C47AC4F8-170B-DBCF-8669-F901D02850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7976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183DAD5F-9AF3-813D-CB49-19300619AF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33262F53-08F1-0DF0-E26D-ED617BD4FE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089C029B-B498-F421-8FE9-CE95F3EA45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41292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266EEC31-B4CA-3C40-7ED2-581232354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EFC4DF37-8778-79BB-AB3F-70A86E2D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45D2462E-38F0-71EF-6345-0A0FC5D589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9682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266EEC31-B4CA-3C40-7ED2-581232354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EFC4DF37-8778-79BB-AB3F-70A86E2D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45D2462E-38F0-71EF-6345-0A0FC5D589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0834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266EEC31-B4CA-3C40-7ED2-581232354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>
            <a:extLst>
              <a:ext uri="{FF2B5EF4-FFF2-40B4-BE49-F238E27FC236}">
                <a16:creationId xmlns:a16="http://schemas.microsoft.com/office/drawing/2014/main" id="{EFC4DF37-8778-79BB-AB3F-70A86E2D2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>
            <a:extLst>
              <a:ext uri="{FF2B5EF4-FFF2-40B4-BE49-F238E27FC236}">
                <a16:creationId xmlns:a16="http://schemas.microsoft.com/office/drawing/2014/main" id="{45D2462E-38F0-71EF-6345-0A0FC5D589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9435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897050"/>
            <a:ext cx="6651600" cy="156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3324" y="3906950"/>
            <a:ext cx="6065400" cy="41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oogle Shape;275;p31"/>
          <p:cNvGrpSpPr/>
          <p:nvPr/>
        </p:nvGrpSpPr>
        <p:grpSpPr>
          <a:xfrm>
            <a:off x="0" y="0"/>
            <a:ext cx="9143875" cy="5143500"/>
            <a:chOff x="0" y="0"/>
            <a:chExt cx="9143875" cy="5143500"/>
          </a:xfrm>
        </p:grpSpPr>
        <p:sp>
          <p:nvSpPr>
            <p:cNvPr id="276" name="Google Shape;276;p31"/>
            <p:cNvSpPr/>
            <p:nvPr/>
          </p:nvSpPr>
          <p:spPr>
            <a:xfrm rot="10800000" flipH="1">
              <a:off x="0" y="4286400"/>
              <a:ext cx="713100" cy="857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7" name="Google Shape;277;p31"/>
            <p:cNvSpPr/>
            <p:nvPr/>
          </p:nvSpPr>
          <p:spPr>
            <a:xfrm rot="10800000" flipH="1">
              <a:off x="0" y="3429300"/>
              <a:ext cx="713100" cy="85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8" name="Google Shape;278;p31"/>
            <p:cNvSpPr/>
            <p:nvPr/>
          </p:nvSpPr>
          <p:spPr>
            <a:xfrm rot="10800000" flipH="1">
              <a:off x="8430775" y="0"/>
              <a:ext cx="713100" cy="857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9" name="Google Shape;279;p31"/>
            <p:cNvSpPr/>
            <p:nvPr/>
          </p:nvSpPr>
          <p:spPr>
            <a:xfrm rot="10800000" flipH="1">
              <a:off x="8430775" y="857100"/>
              <a:ext cx="713100" cy="85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8430775" y="1714200"/>
              <a:ext cx="713100" cy="16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281" name="Google Shape;281;p31"/>
          <p:cNvSpPr/>
          <p:nvPr/>
        </p:nvSpPr>
        <p:spPr>
          <a:xfrm>
            <a:off x="713225" y="274663"/>
            <a:ext cx="1449900" cy="16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713225" y="845825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713225" y="214107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>
            <a:spLocks noGrp="1"/>
          </p:cNvSpPr>
          <p:nvPr>
            <p:ph type="pic" idx="2"/>
          </p:nvPr>
        </p:nvSpPr>
        <p:spPr>
          <a:xfrm>
            <a:off x="5479825" y="539500"/>
            <a:ext cx="29508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9" name="Google Shape;49;p7"/>
          <p:cNvGrpSpPr/>
          <p:nvPr/>
        </p:nvGrpSpPr>
        <p:grpSpPr>
          <a:xfrm>
            <a:off x="7717675" y="3429300"/>
            <a:ext cx="1426200" cy="1714200"/>
            <a:chOff x="7717675" y="3429300"/>
            <a:chExt cx="1426200" cy="1714200"/>
          </a:xfrm>
        </p:grpSpPr>
        <p:sp>
          <p:nvSpPr>
            <p:cNvPr id="50" name="Google Shape;50;p7"/>
            <p:cNvSpPr/>
            <p:nvPr/>
          </p:nvSpPr>
          <p:spPr>
            <a:xfrm>
              <a:off x="8430775" y="4286400"/>
              <a:ext cx="713100" cy="857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8430775" y="3429300"/>
              <a:ext cx="713100" cy="85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" name="Google Shape;52;p7"/>
            <p:cNvSpPr/>
            <p:nvPr/>
          </p:nvSpPr>
          <p:spPr>
            <a:xfrm>
              <a:off x="7717675" y="4286400"/>
              <a:ext cx="713100" cy="857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53" name="Google Shape;53;p7"/>
          <p:cNvSpPr/>
          <p:nvPr/>
        </p:nvSpPr>
        <p:spPr>
          <a:xfrm>
            <a:off x="713225" y="539488"/>
            <a:ext cx="1449900" cy="16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56" name="Google Shape;56;p8"/>
          <p:cNvGrpSpPr/>
          <p:nvPr/>
        </p:nvGrpSpPr>
        <p:grpSpPr>
          <a:xfrm>
            <a:off x="8424000" y="-4125"/>
            <a:ext cx="720300" cy="5143600"/>
            <a:chOff x="8424000" y="-4125"/>
            <a:chExt cx="720300" cy="5143600"/>
          </a:xfrm>
        </p:grpSpPr>
        <p:grpSp>
          <p:nvGrpSpPr>
            <p:cNvPr id="57" name="Google Shape;57;p8"/>
            <p:cNvGrpSpPr/>
            <p:nvPr/>
          </p:nvGrpSpPr>
          <p:grpSpPr>
            <a:xfrm>
              <a:off x="8584500" y="-4125"/>
              <a:ext cx="559800" cy="5143600"/>
              <a:chOff x="8584500" y="-4125"/>
              <a:chExt cx="559800" cy="5143600"/>
            </a:xfrm>
          </p:grpSpPr>
          <p:sp>
            <p:nvSpPr>
              <p:cNvPr id="58" name="Google Shape;58;p8"/>
              <p:cNvSpPr/>
              <p:nvPr/>
            </p:nvSpPr>
            <p:spPr>
              <a:xfrm>
                <a:off x="8584500" y="-4125"/>
                <a:ext cx="559800" cy="1714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9" name="Google Shape;59;p8"/>
              <p:cNvSpPr/>
              <p:nvPr/>
            </p:nvSpPr>
            <p:spPr>
              <a:xfrm>
                <a:off x="8584500" y="1710575"/>
                <a:ext cx="559800" cy="1714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0" name="Google Shape;60;p8"/>
              <p:cNvSpPr/>
              <p:nvPr/>
            </p:nvSpPr>
            <p:spPr>
              <a:xfrm>
                <a:off x="8584500" y="3424975"/>
                <a:ext cx="559800" cy="17145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61" name="Google Shape;61;p8"/>
            <p:cNvSpPr/>
            <p:nvPr/>
          </p:nvSpPr>
          <p:spPr>
            <a:xfrm rot="5400000">
              <a:off x="5934900" y="2489132"/>
              <a:ext cx="5138700" cy="16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62" name="Google Shape;62;p8"/>
          <p:cNvSpPr/>
          <p:nvPr/>
        </p:nvSpPr>
        <p:spPr>
          <a:xfrm>
            <a:off x="713225" y="274663"/>
            <a:ext cx="1449900" cy="16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66" name="Google Shape;66;p9"/>
          <p:cNvGrpSpPr/>
          <p:nvPr/>
        </p:nvGrpSpPr>
        <p:grpSpPr>
          <a:xfrm>
            <a:off x="7717675" y="3429300"/>
            <a:ext cx="1426200" cy="1714200"/>
            <a:chOff x="7717675" y="3429300"/>
            <a:chExt cx="1426200" cy="1714200"/>
          </a:xfrm>
        </p:grpSpPr>
        <p:sp>
          <p:nvSpPr>
            <p:cNvPr id="67" name="Google Shape;67;p9"/>
            <p:cNvSpPr/>
            <p:nvPr/>
          </p:nvSpPr>
          <p:spPr>
            <a:xfrm>
              <a:off x="8430775" y="4286400"/>
              <a:ext cx="713100" cy="857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" name="Google Shape;68;p9"/>
            <p:cNvSpPr/>
            <p:nvPr/>
          </p:nvSpPr>
          <p:spPr>
            <a:xfrm>
              <a:off x="8430775" y="3429300"/>
              <a:ext cx="713100" cy="85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" name="Google Shape;69;p9"/>
            <p:cNvSpPr/>
            <p:nvPr/>
          </p:nvSpPr>
          <p:spPr>
            <a:xfrm>
              <a:off x="7717675" y="4286400"/>
              <a:ext cx="713100" cy="857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70" name="Google Shape;70;p9"/>
          <p:cNvSpPr/>
          <p:nvPr/>
        </p:nvSpPr>
        <p:spPr>
          <a:xfrm>
            <a:off x="713225" y="539488"/>
            <a:ext cx="1449900" cy="16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>
            <a:spLocks noGrp="1"/>
          </p:cNvSpPr>
          <p:nvPr>
            <p:ph type="title" hasCustomPrompt="1"/>
          </p:nvPr>
        </p:nvSpPr>
        <p:spPr>
          <a:xfrm>
            <a:off x="2617600" y="2118550"/>
            <a:ext cx="3908700" cy="101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6" name="Google Shape;76;p11"/>
          <p:cNvSpPr txBox="1">
            <a:spLocks noGrp="1"/>
          </p:cNvSpPr>
          <p:nvPr>
            <p:ph type="subTitle" idx="1"/>
          </p:nvPr>
        </p:nvSpPr>
        <p:spPr>
          <a:xfrm>
            <a:off x="2817525" y="3212000"/>
            <a:ext cx="3509100" cy="417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615673"/>
            <a:ext cx="734700" cy="731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3" hasCustomPrompt="1"/>
          </p:nvPr>
        </p:nvSpPr>
        <p:spPr>
          <a:xfrm>
            <a:off x="4572000" y="1615673"/>
            <a:ext cx="734700" cy="731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4" hasCustomPrompt="1"/>
          </p:nvPr>
        </p:nvSpPr>
        <p:spPr>
          <a:xfrm>
            <a:off x="720000" y="2706036"/>
            <a:ext cx="734700" cy="731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5" hasCustomPrompt="1"/>
          </p:nvPr>
        </p:nvSpPr>
        <p:spPr>
          <a:xfrm>
            <a:off x="4572000" y="2706036"/>
            <a:ext cx="734700" cy="731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3796398"/>
            <a:ext cx="734700" cy="731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4572000" y="3796398"/>
            <a:ext cx="734700" cy="731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1607100" y="1762373"/>
            <a:ext cx="25320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8"/>
          </p:nvPr>
        </p:nvSpPr>
        <p:spPr>
          <a:xfrm>
            <a:off x="1607100" y="2852736"/>
            <a:ext cx="25320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9"/>
          </p:nvPr>
        </p:nvSpPr>
        <p:spPr>
          <a:xfrm>
            <a:off x="1607100" y="3943098"/>
            <a:ext cx="25320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3"/>
          </p:nvPr>
        </p:nvSpPr>
        <p:spPr>
          <a:xfrm>
            <a:off x="5459100" y="1762373"/>
            <a:ext cx="25320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4"/>
          </p:nvPr>
        </p:nvSpPr>
        <p:spPr>
          <a:xfrm>
            <a:off x="5459100" y="2852736"/>
            <a:ext cx="25320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5"/>
          </p:nvPr>
        </p:nvSpPr>
        <p:spPr>
          <a:xfrm>
            <a:off x="5459100" y="3943098"/>
            <a:ext cx="25320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92" name="Google Shape;92;p13"/>
          <p:cNvGrpSpPr/>
          <p:nvPr/>
        </p:nvGrpSpPr>
        <p:grpSpPr>
          <a:xfrm>
            <a:off x="8424000" y="-4125"/>
            <a:ext cx="720300" cy="5143600"/>
            <a:chOff x="8424000" y="-4125"/>
            <a:chExt cx="720300" cy="5143600"/>
          </a:xfrm>
        </p:grpSpPr>
        <p:grpSp>
          <p:nvGrpSpPr>
            <p:cNvPr id="93" name="Google Shape;93;p13"/>
            <p:cNvGrpSpPr/>
            <p:nvPr/>
          </p:nvGrpSpPr>
          <p:grpSpPr>
            <a:xfrm>
              <a:off x="8584500" y="-4125"/>
              <a:ext cx="559800" cy="5143600"/>
              <a:chOff x="8584500" y="-4125"/>
              <a:chExt cx="559800" cy="5143600"/>
            </a:xfrm>
          </p:grpSpPr>
          <p:sp>
            <p:nvSpPr>
              <p:cNvPr id="94" name="Google Shape;94;p13"/>
              <p:cNvSpPr/>
              <p:nvPr/>
            </p:nvSpPr>
            <p:spPr>
              <a:xfrm>
                <a:off x="8584500" y="-4125"/>
                <a:ext cx="559800" cy="1714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" name="Google Shape;95;p13"/>
              <p:cNvSpPr/>
              <p:nvPr/>
            </p:nvSpPr>
            <p:spPr>
              <a:xfrm>
                <a:off x="8584500" y="1710575"/>
                <a:ext cx="559800" cy="1714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8584500" y="3424975"/>
                <a:ext cx="559800" cy="17145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97" name="Google Shape;97;p13"/>
            <p:cNvSpPr/>
            <p:nvPr/>
          </p:nvSpPr>
          <p:spPr>
            <a:xfrm rot="5400000">
              <a:off x="5934900" y="2489132"/>
              <a:ext cx="5138700" cy="16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98" name="Google Shape;98;p13"/>
          <p:cNvSpPr/>
          <p:nvPr/>
        </p:nvSpPr>
        <p:spPr>
          <a:xfrm>
            <a:off x="713225" y="274663"/>
            <a:ext cx="1449900" cy="16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3718663" y="959100"/>
            <a:ext cx="2872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"/>
          </p:nvPr>
        </p:nvSpPr>
        <p:spPr>
          <a:xfrm>
            <a:off x="3718675" y="2167200"/>
            <a:ext cx="4142400" cy="20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102" name="Google Shape;102;p14"/>
          <p:cNvGrpSpPr/>
          <p:nvPr/>
        </p:nvGrpSpPr>
        <p:grpSpPr>
          <a:xfrm>
            <a:off x="0" y="0"/>
            <a:ext cx="9143875" cy="5143500"/>
            <a:chOff x="0" y="0"/>
            <a:chExt cx="9143875" cy="5143500"/>
          </a:xfrm>
        </p:grpSpPr>
        <p:sp>
          <p:nvSpPr>
            <p:cNvPr id="103" name="Google Shape;103;p14"/>
            <p:cNvSpPr/>
            <p:nvPr/>
          </p:nvSpPr>
          <p:spPr>
            <a:xfrm rot="10800000" flipH="1">
              <a:off x="0" y="0"/>
              <a:ext cx="713100" cy="85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 rot="10800000" flipH="1">
              <a:off x="8430775" y="0"/>
              <a:ext cx="713100" cy="857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 rot="10800000" flipH="1">
              <a:off x="8430775" y="857100"/>
              <a:ext cx="713100" cy="857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 rot="10800000" flipH="1">
              <a:off x="8430775" y="4286400"/>
              <a:ext cx="713100" cy="85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 rot="10800000" flipH="1">
              <a:off x="7717675" y="4286400"/>
              <a:ext cx="713100" cy="857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 rot="10800000" flipH="1">
              <a:off x="0" y="4286400"/>
              <a:ext cx="713100" cy="857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30"/>
          <p:cNvGrpSpPr/>
          <p:nvPr/>
        </p:nvGrpSpPr>
        <p:grpSpPr>
          <a:xfrm>
            <a:off x="335" y="2150"/>
            <a:ext cx="713300" cy="5139225"/>
            <a:chOff x="7468800" y="0"/>
            <a:chExt cx="1675200" cy="5139225"/>
          </a:xfrm>
        </p:grpSpPr>
        <p:sp>
          <p:nvSpPr>
            <p:cNvPr id="267" name="Google Shape;267;p30"/>
            <p:cNvSpPr/>
            <p:nvPr/>
          </p:nvSpPr>
          <p:spPr>
            <a:xfrm>
              <a:off x="7468800" y="3464996"/>
              <a:ext cx="1675200" cy="816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7468800" y="4282125"/>
              <a:ext cx="1675200" cy="85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7468800" y="2487375"/>
              <a:ext cx="1675200" cy="16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7468800" y="2647875"/>
              <a:ext cx="1675200" cy="816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1" name="Google Shape;271;p30"/>
            <p:cNvSpPr/>
            <p:nvPr/>
          </p:nvSpPr>
          <p:spPr>
            <a:xfrm rot="10800000" flipH="1">
              <a:off x="7468800" y="857329"/>
              <a:ext cx="1675200" cy="816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2" name="Google Shape;272;p30"/>
            <p:cNvSpPr/>
            <p:nvPr/>
          </p:nvSpPr>
          <p:spPr>
            <a:xfrm rot="10800000" flipH="1">
              <a:off x="7468800" y="0"/>
              <a:ext cx="1675200" cy="85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3" name="Google Shape;273;p30"/>
            <p:cNvSpPr/>
            <p:nvPr/>
          </p:nvSpPr>
          <p:spPr>
            <a:xfrm rot="10800000" flipH="1">
              <a:off x="7468800" y="1674450"/>
              <a:ext cx="1675200" cy="816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○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■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○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■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○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■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9" r:id="rId7"/>
    <p:sldLayoutId id="2147483660" r:id="rId8"/>
    <p:sldLayoutId id="2147483676" r:id="rId9"/>
    <p:sldLayoutId id="214748367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s.id/LSU0g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35"/>
          <p:cNvGrpSpPr/>
          <p:nvPr/>
        </p:nvGrpSpPr>
        <p:grpSpPr>
          <a:xfrm>
            <a:off x="9043690" y="2150"/>
            <a:ext cx="100512" cy="5139225"/>
            <a:chOff x="7468800" y="0"/>
            <a:chExt cx="1675200" cy="5139225"/>
          </a:xfrm>
        </p:grpSpPr>
        <p:grpSp>
          <p:nvGrpSpPr>
            <p:cNvPr id="293" name="Google Shape;293;p35"/>
            <p:cNvGrpSpPr/>
            <p:nvPr/>
          </p:nvGrpSpPr>
          <p:grpSpPr>
            <a:xfrm>
              <a:off x="7468800" y="0"/>
              <a:ext cx="1675200" cy="5139225"/>
              <a:chOff x="7468800" y="0"/>
              <a:chExt cx="1675200" cy="5139225"/>
            </a:xfrm>
          </p:grpSpPr>
          <p:sp>
            <p:nvSpPr>
              <p:cNvPr id="294" name="Google Shape;294;p35"/>
              <p:cNvSpPr/>
              <p:nvPr/>
            </p:nvSpPr>
            <p:spPr>
              <a:xfrm>
                <a:off x="7468800" y="3464996"/>
                <a:ext cx="1675200" cy="816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5" name="Google Shape;295;p35"/>
              <p:cNvSpPr/>
              <p:nvPr/>
            </p:nvSpPr>
            <p:spPr>
              <a:xfrm>
                <a:off x="7468800" y="4282125"/>
                <a:ext cx="1675200" cy="857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6" name="Google Shape;296;p35"/>
              <p:cNvSpPr/>
              <p:nvPr/>
            </p:nvSpPr>
            <p:spPr>
              <a:xfrm>
                <a:off x="7468800" y="2647875"/>
                <a:ext cx="1675200" cy="8169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7" name="Google Shape;297;p35"/>
              <p:cNvSpPr/>
              <p:nvPr/>
            </p:nvSpPr>
            <p:spPr>
              <a:xfrm rot="10800000" flipH="1">
                <a:off x="7468800" y="857329"/>
                <a:ext cx="1675200" cy="816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8" name="Google Shape;298;p35"/>
              <p:cNvSpPr/>
              <p:nvPr/>
            </p:nvSpPr>
            <p:spPr>
              <a:xfrm rot="10800000" flipH="1">
                <a:off x="7468800" y="0"/>
                <a:ext cx="1675200" cy="857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9" name="Google Shape;299;p35"/>
              <p:cNvSpPr/>
              <p:nvPr/>
            </p:nvSpPr>
            <p:spPr>
              <a:xfrm rot="10800000" flipH="1">
                <a:off x="7468800" y="1674450"/>
                <a:ext cx="1675200" cy="8169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300" name="Google Shape;300;p35"/>
            <p:cNvSpPr/>
            <p:nvPr/>
          </p:nvSpPr>
          <p:spPr>
            <a:xfrm>
              <a:off x="7468800" y="2491500"/>
              <a:ext cx="1675200" cy="16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301" name="Google Shape;301;p35"/>
          <p:cNvSpPr txBox="1">
            <a:spLocks noGrp="1"/>
          </p:cNvSpPr>
          <p:nvPr>
            <p:ph type="ctrTitle"/>
          </p:nvPr>
        </p:nvSpPr>
        <p:spPr>
          <a:xfrm>
            <a:off x="713225" y="1256278"/>
            <a:ext cx="7498088" cy="15868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ID" sz="2000" dirty="0"/>
              <a:t>LAPORAN KPM</a:t>
            </a:r>
            <a:br>
              <a:rPr lang="en-ID" sz="2400" dirty="0"/>
            </a:br>
            <a:r>
              <a:rPr lang="en-ID" sz="2400" dirty="0"/>
              <a:t>PERANCANGAN SISTEM PENGELOLAAN PERPUSTAKAAN DESA PEPEDAN BERBASIS </a:t>
            </a:r>
            <a:r>
              <a:rPr lang="en-ID" sz="2400" i="1" dirty="0"/>
              <a:t>WEBSITE</a:t>
            </a:r>
          </a:p>
        </p:txBody>
      </p:sp>
      <p:sp>
        <p:nvSpPr>
          <p:cNvPr id="302" name="Google Shape;302;p35"/>
          <p:cNvSpPr txBox="1">
            <a:spLocks noGrp="1"/>
          </p:cNvSpPr>
          <p:nvPr>
            <p:ph type="subTitle" idx="1"/>
          </p:nvPr>
        </p:nvSpPr>
        <p:spPr>
          <a:xfrm>
            <a:off x="1345126" y="3031530"/>
            <a:ext cx="6065400" cy="1236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Disusun Oleh 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b="1" u="sng" dirty="0"/>
              <a:t>Muhammad Faqih Mawardi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22.01.0.0051</a:t>
            </a:r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957CA2A3-72D2-AAC1-A09C-B5E3AE8E2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8" y="196223"/>
            <a:ext cx="8177277" cy="857099"/>
          </a:xfrm>
          <a:prstGeom prst="rect">
            <a:avLst/>
          </a:prstGeom>
        </p:spPr>
      </p:pic>
      <p:pic>
        <p:nvPicPr>
          <p:cNvPr id="5" name="Gambar 4">
            <a:extLst>
              <a:ext uri="{FF2B5EF4-FFF2-40B4-BE49-F238E27FC236}">
                <a16:creationId xmlns:a16="http://schemas.microsoft.com/office/drawing/2014/main" id="{5883AFB6-D29C-7EBB-A6A8-792153D97C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43984"/>
            <a:ext cx="9145025" cy="70510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A9AE9939-2901-66B9-C767-B2911D08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1DCBDA9E-A41B-FA03-3851-95008333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6652" y="845826"/>
            <a:ext cx="7772399" cy="5848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Kegiatan</a:t>
            </a:r>
            <a:r>
              <a:rPr lang="en-ID" dirty="0"/>
              <a:t> </a:t>
            </a:r>
            <a:r>
              <a:rPr lang="en-ID" dirty="0" err="1"/>
              <a:t>Mahasiswa</a:t>
            </a:r>
            <a:r>
              <a:rPr lang="en-ID" dirty="0"/>
              <a:t> KPM  di </a:t>
            </a:r>
            <a:r>
              <a:rPr lang="en-ID" dirty="0" err="1"/>
              <a:t>Instansi</a:t>
            </a:r>
            <a:endParaRPr dirty="0"/>
          </a:p>
        </p:txBody>
      </p:sp>
      <p:sp>
        <p:nvSpPr>
          <p:cNvPr id="15" name="Google Shape;324;p37">
            <a:extLst>
              <a:ext uri="{FF2B5EF4-FFF2-40B4-BE49-F238E27FC236}">
                <a16:creationId xmlns:a16="http://schemas.microsoft.com/office/drawing/2014/main" id="{20E7D373-424A-4171-65FE-F0642C0059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856382" y="1648237"/>
            <a:ext cx="5064623" cy="22138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d-ID" sz="1600" b="1" dirty="0"/>
              <a:t>Kerja Praktik / Magang dilaksanakan di Kantor Desa Pemerintah </a:t>
            </a:r>
            <a:r>
              <a:rPr lang="id-ID" sz="1600" b="1" dirty="0" err="1"/>
              <a:t>Pepedan</a:t>
            </a:r>
            <a:r>
              <a:rPr lang="id-ID" sz="1600" b="1" dirty="0"/>
              <a:t> selama 2 bulan dimulai 14 April </a:t>
            </a:r>
            <a:r>
              <a:rPr lang="id-ID" sz="1600" b="1" dirty="0" err="1"/>
              <a:t>samapai</a:t>
            </a:r>
            <a:r>
              <a:rPr lang="id-ID" sz="1600" b="1" dirty="0"/>
              <a:t> 13 Juni 2025.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d-ID" sz="16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d-ID" sz="1600" b="1" dirty="0"/>
              <a:t>Bentuk kegiatan </a:t>
            </a:r>
            <a:r>
              <a:rPr lang="id-ID" sz="1600" b="1" i="1" dirty="0" err="1"/>
              <a:t>byproject</a:t>
            </a:r>
            <a:r>
              <a:rPr lang="id-ID" sz="1600" b="1" i="1" dirty="0"/>
              <a:t> </a:t>
            </a:r>
            <a:r>
              <a:rPr lang="id-ID" sz="1600" b="1" dirty="0"/>
              <a:t>secara</a:t>
            </a:r>
            <a:r>
              <a:rPr lang="id-ID" sz="1600" b="1" i="1" dirty="0"/>
              <a:t> </a:t>
            </a:r>
            <a:r>
              <a:rPr lang="id-ID" sz="1600" b="1" i="1" dirty="0" err="1"/>
              <a:t>Take</a:t>
            </a:r>
            <a:r>
              <a:rPr lang="id-ID" sz="1600" b="1" i="1" dirty="0"/>
              <a:t> </a:t>
            </a:r>
            <a:r>
              <a:rPr lang="id-ID" sz="1600" b="1" i="1" dirty="0" err="1"/>
              <a:t>Home</a:t>
            </a:r>
            <a:r>
              <a:rPr lang="id-ID" sz="1600" b="1" i="1" dirty="0"/>
              <a:t>.</a:t>
            </a:r>
          </a:p>
          <a:p>
            <a:pPr marL="0" indent="0">
              <a:buNone/>
            </a:pPr>
            <a:endParaRPr lang="id-ID" sz="16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d-ID" sz="1600" b="1" dirty="0"/>
              <a:t>Mulai dari pengenalan hingga penyelesaian proyek dan laporan.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656926B-638D-A547-8E13-4A7619C2C5A1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2779" r="12779"/>
          <a:stretch>
            <a:fillRect/>
          </a:stretch>
        </p:blipFill>
        <p:spPr>
          <a:xfrm>
            <a:off x="953198" y="1563035"/>
            <a:ext cx="2726502" cy="2757711"/>
          </a:xfrm>
        </p:spPr>
      </p:pic>
      <p:pic>
        <p:nvPicPr>
          <p:cNvPr id="27" name="Gambar 4">
            <a:extLst>
              <a:ext uri="{FF2B5EF4-FFF2-40B4-BE49-F238E27FC236}">
                <a16:creationId xmlns:a16="http://schemas.microsoft.com/office/drawing/2014/main" id="{1FE97D94-854F-4740-B414-1B18F824E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639184-28FA-3F4A-87BD-2DDAE394C69D}"/>
              </a:ext>
            </a:extLst>
          </p:cNvPr>
          <p:cNvSpPr txBox="1"/>
          <p:nvPr/>
        </p:nvSpPr>
        <p:spPr>
          <a:xfrm>
            <a:off x="546653" y="367748"/>
            <a:ext cx="1938130" cy="5761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6" name="Gambar 5">
            <a:extLst>
              <a:ext uri="{FF2B5EF4-FFF2-40B4-BE49-F238E27FC236}">
                <a16:creationId xmlns:a16="http://schemas.microsoft.com/office/drawing/2014/main" id="{271EE7AF-6E21-7F5E-F7F8-9290E4EB27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492" y="117057"/>
            <a:ext cx="7630790" cy="79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402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A9AE9939-2901-66B9-C767-B2911D08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ambar 5">
            <a:extLst>
              <a:ext uri="{FF2B5EF4-FFF2-40B4-BE49-F238E27FC236}">
                <a16:creationId xmlns:a16="http://schemas.microsoft.com/office/drawing/2014/main" id="{271EE7AF-6E21-7F5E-F7F8-9290E4EB2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1DCBDA9E-A41B-FA03-3851-95008333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9189" y="11687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Tugas</a:t>
            </a:r>
            <a:r>
              <a:rPr lang="en-ID" dirty="0"/>
              <a:t> </a:t>
            </a:r>
            <a:r>
              <a:rPr lang="en-ID" dirty="0" err="1"/>
              <a:t>Keahlian</a:t>
            </a:r>
            <a:endParaRPr dirty="0"/>
          </a:p>
        </p:txBody>
      </p:sp>
      <p:sp>
        <p:nvSpPr>
          <p:cNvPr id="15" name="Google Shape;324;p37">
            <a:extLst>
              <a:ext uri="{FF2B5EF4-FFF2-40B4-BE49-F238E27FC236}">
                <a16:creationId xmlns:a16="http://schemas.microsoft.com/office/drawing/2014/main" id="{20E7D373-424A-4171-65FE-F0642C0059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6166" y="1813148"/>
            <a:ext cx="7533860" cy="2291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d-ID" sz="1800" b="1" dirty="0"/>
              <a:t>Fokus utama tugas yang dilakukan adalah merancang dan mengembangkan sebuah sistem informasi yang dapat membantu pengelolaan perpustakaan desa secara lebih efisien dan terstruktur.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d-ID" sz="1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d-ID" sz="1800" b="1" dirty="0"/>
              <a:t>Tugas ini mencakup analisis kebutuhan sistem, perancangan struktur data, desain antarmuka pengguna, hingga pemilihan metode pengembangan sistem yang tepat.</a:t>
            </a:r>
          </a:p>
        </p:txBody>
      </p:sp>
      <p:pic>
        <p:nvPicPr>
          <p:cNvPr id="27" name="Gambar 4">
            <a:extLst>
              <a:ext uri="{FF2B5EF4-FFF2-40B4-BE49-F238E27FC236}">
                <a16:creationId xmlns:a16="http://schemas.microsoft.com/office/drawing/2014/main" id="{1FE97D94-854F-4740-B414-1B18F824E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23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A9AE9939-2901-66B9-C767-B2911D08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ambar 5">
            <a:extLst>
              <a:ext uri="{FF2B5EF4-FFF2-40B4-BE49-F238E27FC236}">
                <a16:creationId xmlns:a16="http://schemas.microsoft.com/office/drawing/2014/main" id="{271EE7AF-6E21-7F5E-F7F8-9290E4EB2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1DCBDA9E-A41B-FA03-3851-95008333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9189" y="11687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Metode</a:t>
            </a:r>
            <a:r>
              <a:rPr lang="en-ID" dirty="0"/>
              <a:t> &amp; Teknik</a:t>
            </a:r>
            <a:endParaRPr dirty="0"/>
          </a:p>
        </p:txBody>
      </p:sp>
      <p:sp>
        <p:nvSpPr>
          <p:cNvPr id="15" name="Google Shape;324;p37">
            <a:extLst>
              <a:ext uri="{FF2B5EF4-FFF2-40B4-BE49-F238E27FC236}">
                <a16:creationId xmlns:a16="http://schemas.microsoft.com/office/drawing/2014/main" id="{20E7D373-424A-4171-65FE-F0642C0059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87627" y="1823088"/>
            <a:ext cx="4740964" cy="2291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id-ID" sz="1800" b="1" dirty="0"/>
              <a:t>Teknik Pengumpulan Data: </a:t>
            </a:r>
          </a:p>
          <a:p>
            <a:pPr marL="4381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d-ID" sz="1600" b="1" dirty="0"/>
              <a:t>Observasi, Wawancara, Dokumentasi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id-ID" sz="1800" b="1" dirty="0"/>
              <a:t>Metodologi:</a:t>
            </a:r>
          </a:p>
          <a:p>
            <a:pPr marL="4381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d-ID" sz="1600" b="1" i="1" dirty="0" err="1"/>
              <a:t>Waterfall</a:t>
            </a:r>
            <a:r>
              <a:rPr lang="id-ID" sz="1600" b="1" dirty="0"/>
              <a:t>: Analisis, Desain, </a:t>
            </a:r>
            <a:r>
              <a:rPr lang="id-ID" sz="1600" b="1" dirty="0" err="1"/>
              <a:t>Coding</a:t>
            </a:r>
            <a:r>
              <a:rPr lang="id-ID" sz="1600" b="1" dirty="0"/>
              <a:t>, Uji, Implementasi</a:t>
            </a:r>
          </a:p>
        </p:txBody>
      </p:sp>
      <p:pic>
        <p:nvPicPr>
          <p:cNvPr id="27" name="Gambar 4">
            <a:extLst>
              <a:ext uri="{FF2B5EF4-FFF2-40B4-BE49-F238E27FC236}">
                <a16:creationId xmlns:a16="http://schemas.microsoft.com/office/drawing/2014/main" id="{1FE97D94-854F-4740-B414-1B18F824E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A0BC5E-EE25-5846-80FF-3B23ABA4B1D9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634" y="1613382"/>
            <a:ext cx="4170915" cy="209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998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A9AE9939-2901-66B9-C767-B2911D08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A782C90-8883-D448-B41F-04007201C709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3" t="2363" r="7093" b="3370"/>
          <a:stretch/>
        </p:blipFill>
        <p:spPr bwMode="auto">
          <a:xfrm>
            <a:off x="5436705" y="996042"/>
            <a:ext cx="2812774" cy="318091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5D53CD-3320-6246-9827-3EC50453DAEB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5" t="3314" r="5981" b="4995"/>
          <a:stretch/>
        </p:blipFill>
        <p:spPr bwMode="auto">
          <a:xfrm>
            <a:off x="2027584" y="1588068"/>
            <a:ext cx="3190460" cy="30778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Gambar 5">
            <a:extLst>
              <a:ext uri="{FF2B5EF4-FFF2-40B4-BE49-F238E27FC236}">
                <a16:creationId xmlns:a16="http://schemas.microsoft.com/office/drawing/2014/main" id="{271EE7AF-6E21-7F5E-F7F8-9290E4EB27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1DCBDA9E-A41B-FA03-3851-95008333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3057" y="99604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Perancangan</a:t>
            </a:r>
            <a:r>
              <a:rPr lang="en-ID" dirty="0"/>
              <a:t> </a:t>
            </a:r>
            <a:r>
              <a:rPr lang="en-ID" dirty="0" err="1"/>
              <a:t>Sistem</a:t>
            </a:r>
            <a:endParaRPr dirty="0"/>
          </a:p>
        </p:txBody>
      </p:sp>
      <p:sp>
        <p:nvSpPr>
          <p:cNvPr id="15" name="Google Shape;324;p37">
            <a:extLst>
              <a:ext uri="{FF2B5EF4-FFF2-40B4-BE49-F238E27FC236}">
                <a16:creationId xmlns:a16="http://schemas.microsoft.com/office/drawing/2014/main" id="{20E7D373-424A-4171-65FE-F0642C0059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1717" y="1588068"/>
            <a:ext cx="2434646" cy="15276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id-ID" sz="1800" b="1" i="1" dirty="0"/>
              <a:t>Use </a:t>
            </a:r>
            <a:r>
              <a:rPr lang="id-ID" sz="1800" b="1" i="1" dirty="0" err="1"/>
              <a:t>Case</a:t>
            </a:r>
            <a:r>
              <a:rPr lang="id-ID" sz="1800" b="1" i="1" dirty="0"/>
              <a:t> Diagram</a:t>
            </a:r>
            <a:r>
              <a:rPr lang="id-ID" sz="1800" b="1" dirty="0"/>
              <a:t>: </a:t>
            </a:r>
          </a:p>
          <a:p>
            <a:pPr marL="4381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d-ID" sz="1800" b="1" dirty="0"/>
              <a:t>Anggota</a:t>
            </a:r>
          </a:p>
          <a:p>
            <a:pPr marL="4381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d-ID" sz="1800" b="1" dirty="0"/>
              <a:t>Petugas</a:t>
            </a:r>
          </a:p>
        </p:txBody>
      </p:sp>
      <p:pic>
        <p:nvPicPr>
          <p:cNvPr id="27" name="Gambar 4">
            <a:extLst>
              <a:ext uri="{FF2B5EF4-FFF2-40B4-BE49-F238E27FC236}">
                <a16:creationId xmlns:a16="http://schemas.microsoft.com/office/drawing/2014/main" id="{1FE97D94-854F-4740-B414-1B18F824E6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524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A9AE9939-2901-66B9-C767-B2911D08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ambar 5">
            <a:extLst>
              <a:ext uri="{FF2B5EF4-FFF2-40B4-BE49-F238E27FC236}">
                <a16:creationId xmlns:a16="http://schemas.microsoft.com/office/drawing/2014/main" id="{271EE7AF-6E21-7F5E-F7F8-9290E4EB2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1DCBDA9E-A41B-FA03-3851-95008333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3057" y="99604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Perancangan</a:t>
            </a:r>
            <a:r>
              <a:rPr lang="en-ID" dirty="0"/>
              <a:t> </a:t>
            </a:r>
            <a:r>
              <a:rPr lang="en-ID" dirty="0" err="1"/>
              <a:t>Sistem</a:t>
            </a:r>
            <a:endParaRPr dirty="0"/>
          </a:p>
        </p:txBody>
      </p:sp>
      <p:sp>
        <p:nvSpPr>
          <p:cNvPr id="15" name="Google Shape;324;p37">
            <a:extLst>
              <a:ext uri="{FF2B5EF4-FFF2-40B4-BE49-F238E27FC236}">
                <a16:creationId xmlns:a16="http://schemas.microsoft.com/office/drawing/2014/main" id="{20E7D373-424A-4171-65FE-F0642C0059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1717" y="1588068"/>
            <a:ext cx="2434646" cy="22923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id-ID" sz="1800" b="1" i="1" dirty="0" err="1"/>
              <a:t>Activity</a:t>
            </a:r>
            <a:r>
              <a:rPr lang="id-ID" sz="1800" b="1" i="1" dirty="0"/>
              <a:t> Diagram</a:t>
            </a:r>
            <a:r>
              <a:rPr lang="id-ID" sz="1800" b="1" dirty="0"/>
              <a:t>: </a:t>
            </a:r>
          </a:p>
          <a:p>
            <a:pPr marL="4381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d-ID" sz="1800" b="1" i="1" dirty="0" err="1"/>
              <a:t>Login</a:t>
            </a:r>
            <a:endParaRPr lang="id-ID" sz="1800" b="1" i="1" dirty="0"/>
          </a:p>
          <a:p>
            <a:pPr marL="4381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d-ID" sz="1800" b="1" dirty="0"/>
              <a:t>Data Buku</a:t>
            </a:r>
          </a:p>
          <a:p>
            <a:pPr marL="4381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d-ID" sz="1800" b="1" dirty="0"/>
              <a:t>Peminjaman</a:t>
            </a:r>
          </a:p>
          <a:p>
            <a:pPr marL="4381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d-ID" sz="1800" b="1" dirty="0" err="1"/>
              <a:t>dll</a:t>
            </a:r>
            <a:endParaRPr lang="id-ID" sz="1800" b="1" dirty="0"/>
          </a:p>
        </p:txBody>
      </p:sp>
      <p:pic>
        <p:nvPicPr>
          <p:cNvPr id="27" name="Gambar 4">
            <a:extLst>
              <a:ext uri="{FF2B5EF4-FFF2-40B4-BE49-F238E27FC236}">
                <a16:creationId xmlns:a16="http://schemas.microsoft.com/office/drawing/2014/main" id="{1FE97D94-854F-4740-B414-1B18F824E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39B18C-8011-AA4E-88CA-51EB7128DB07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2" t="68253" r="32261" b="-1041"/>
          <a:stretch/>
        </p:blipFill>
        <p:spPr bwMode="auto">
          <a:xfrm>
            <a:off x="4163241" y="996042"/>
            <a:ext cx="3912870" cy="32404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09340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A9AE9939-2901-66B9-C767-B2911D08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ambar 5">
            <a:extLst>
              <a:ext uri="{FF2B5EF4-FFF2-40B4-BE49-F238E27FC236}">
                <a16:creationId xmlns:a16="http://schemas.microsoft.com/office/drawing/2014/main" id="{271EE7AF-6E21-7F5E-F7F8-9290E4EB2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1DCBDA9E-A41B-FA03-3851-95008333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3057" y="99604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Implementasi</a:t>
            </a:r>
            <a:r>
              <a:rPr lang="en-ID" dirty="0"/>
              <a:t> </a:t>
            </a:r>
            <a:r>
              <a:rPr lang="en-ID" dirty="0" err="1"/>
              <a:t>Sistem</a:t>
            </a:r>
            <a:endParaRPr dirty="0"/>
          </a:p>
        </p:txBody>
      </p:sp>
      <p:sp>
        <p:nvSpPr>
          <p:cNvPr id="15" name="Google Shape;324;p37">
            <a:extLst>
              <a:ext uri="{FF2B5EF4-FFF2-40B4-BE49-F238E27FC236}">
                <a16:creationId xmlns:a16="http://schemas.microsoft.com/office/drawing/2014/main" id="{20E7D373-424A-4171-65FE-F0642C0059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1716" y="1588068"/>
            <a:ext cx="3495519" cy="2188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id-ID" sz="1800" b="1" i="1" dirty="0" err="1"/>
              <a:t>Database</a:t>
            </a:r>
            <a:r>
              <a:rPr lang="id-ID" sz="1800" b="1" i="1" dirty="0"/>
              <a:t>: </a:t>
            </a:r>
            <a:r>
              <a:rPr lang="id-ID" sz="1800" b="1" dirty="0"/>
              <a:t>8 Tabel : yaitu </a:t>
            </a:r>
            <a:r>
              <a:rPr lang="id-ID" sz="1800" b="1" dirty="0" err="1"/>
              <a:t>tbl_biaya_denda</a:t>
            </a:r>
            <a:r>
              <a:rPr lang="id-ID" sz="1800" b="1" dirty="0"/>
              <a:t>, </a:t>
            </a:r>
            <a:r>
              <a:rPr lang="id-ID" sz="1800" b="1" dirty="0" err="1"/>
              <a:t>tbl_buku</a:t>
            </a:r>
            <a:r>
              <a:rPr lang="id-ID" sz="1800" b="1" dirty="0"/>
              <a:t>, </a:t>
            </a:r>
            <a:r>
              <a:rPr lang="id-ID" sz="1800" b="1" dirty="0" err="1"/>
              <a:t>tbl_denda</a:t>
            </a:r>
            <a:r>
              <a:rPr lang="id-ID" sz="1800" b="1" dirty="0"/>
              <a:t>, </a:t>
            </a:r>
            <a:r>
              <a:rPr lang="id-ID" sz="1800" b="1" dirty="0" err="1"/>
              <a:t>tbl_kategori</a:t>
            </a:r>
            <a:r>
              <a:rPr lang="id-ID" sz="1800" b="1" dirty="0"/>
              <a:t>, </a:t>
            </a:r>
            <a:r>
              <a:rPr lang="id-ID" sz="1800" b="1" dirty="0" err="1"/>
              <a:t>tbl_</a:t>
            </a:r>
            <a:r>
              <a:rPr lang="id-ID" sz="1800" b="1" i="1" dirty="0" err="1"/>
              <a:t>login</a:t>
            </a:r>
            <a:r>
              <a:rPr lang="id-ID" sz="1800" b="1" dirty="0"/>
              <a:t>, </a:t>
            </a:r>
            <a:r>
              <a:rPr lang="id-ID" sz="1800" b="1" dirty="0" err="1"/>
              <a:t>tbl_pengunjung</a:t>
            </a:r>
            <a:r>
              <a:rPr lang="id-ID" sz="1800" b="1" dirty="0"/>
              <a:t>, </a:t>
            </a:r>
            <a:r>
              <a:rPr lang="id-ID" sz="1800" b="1" dirty="0" err="1"/>
              <a:t>tbl_pinjam</a:t>
            </a:r>
            <a:r>
              <a:rPr lang="id-ID" sz="1800" b="1" dirty="0"/>
              <a:t>, </a:t>
            </a:r>
            <a:r>
              <a:rPr lang="id-ID" sz="1800" b="1" dirty="0" err="1"/>
              <a:t>tb_rak</a:t>
            </a:r>
            <a:r>
              <a:rPr lang="id-ID" sz="1800" b="1" dirty="0"/>
              <a:t>. </a:t>
            </a:r>
          </a:p>
        </p:txBody>
      </p:sp>
      <p:pic>
        <p:nvPicPr>
          <p:cNvPr id="27" name="Gambar 4">
            <a:extLst>
              <a:ext uri="{FF2B5EF4-FFF2-40B4-BE49-F238E27FC236}">
                <a16:creationId xmlns:a16="http://schemas.microsoft.com/office/drawing/2014/main" id="{1FE97D94-854F-4740-B414-1B18F824E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E78B72-0F34-704C-9C44-B089D279DBAD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81" t="38703" r="3948" b="18456"/>
          <a:stretch/>
        </p:blipFill>
        <p:spPr bwMode="auto">
          <a:xfrm>
            <a:off x="3717235" y="1847545"/>
            <a:ext cx="4908402" cy="18001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48711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A9AE9939-2901-66B9-C767-B2911D08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ambar 5">
            <a:extLst>
              <a:ext uri="{FF2B5EF4-FFF2-40B4-BE49-F238E27FC236}">
                <a16:creationId xmlns:a16="http://schemas.microsoft.com/office/drawing/2014/main" id="{271EE7AF-6E21-7F5E-F7F8-9290E4EB2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1DCBDA9E-A41B-FA03-3851-95008333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3057" y="99604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Implementasi</a:t>
            </a:r>
            <a:r>
              <a:rPr lang="en-ID" dirty="0"/>
              <a:t> </a:t>
            </a:r>
            <a:r>
              <a:rPr lang="en-ID" dirty="0" err="1"/>
              <a:t>Sistem</a:t>
            </a:r>
            <a:endParaRPr dirty="0"/>
          </a:p>
        </p:txBody>
      </p:sp>
      <p:sp>
        <p:nvSpPr>
          <p:cNvPr id="15" name="Google Shape;324;p37">
            <a:extLst>
              <a:ext uri="{FF2B5EF4-FFF2-40B4-BE49-F238E27FC236}">
                <a16:creationId xmlns:a16="http://schemas.microsoft.com/office/drawing/2014/main" id="{20E7D373-424A-4171-65FE-F0642C0059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3057" y="1456982"/>
            <a:ext cx="2362458" cy="5289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id-ID" sz="1800" b="1" dirty="0"/>
              <a:t>Tampilan Sistem</a:t>
            </a:r>
          </a:p>
        </p:txBody>
      </p:sp>
      <p:pic>
        <p:nvPicPr>
          <p:cNvPr id="27" name="Gambar 4">
            <a:extLst>
              <a:ext uri="{FF2B5EF4-FFF2-40B4-BE49-F238E27FC236}">
                <a16:creationId xmlns:a16="http://schemas.microsoft.com/office/drawing/2014/main" id="{1FE97D94-854F-4740-B414-1B18F824E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05F7E7-20A3-954C-8CF2-17D2366B8531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89" y="2134859"/>
            <a:ext cx="2653200" cy="16673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876007-16F6-374C-80B2-144A324FE22B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424" y="2134859"/>
            <a:ext cx="2653200" cy="16673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470191-E2DE-A84A-87F4-F01597D598F3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056" y="2134859"/>
            <a:ext cx="2688701" cy="16673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184112-64AF-4543-8C1D-429C30F7DBE7}"/>
              </a:ext>
            </a:extLst>
          </p:cNvPr>
          <p:cNvSpPr txBox="1"/>
          <p:nvPr/>
        </p:nvSpPr>
        <p:spPr>
          <a:xfrm>
            <a:off x="891873" y="3880428"/>
            <a:ext cx="1447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i="1" dirty="0"/>
              <a:t>Home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40EB5-06A1-664D-AE21-41C864BA2C43}"/>
              </a:ext>
            </a:extLst>
          </p:cNvPr>
          <p:cNvSpPr txBox="1"/>
          <p:nvPr/>
        </p:nvSpPr>
        <p:spPr>
          <a:xfrm>
            <a:off x="3706528" y="3848091"/>
            <a:ext cx="1407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i="1" dirty="0"/>
              <a:t>Login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8B6267-E342-B645-A0FA-FE2DFDEE69FA}"/>
              </a:ext>
            </a:extLst>
          </p:cNvPr>
          <p:cNvSpPr txBox="1"/>
          <p:nvPr/>
        </p:nvSpPr>
        <p:spPr>
          <a:xfrm>
            <a:off x="5928875" y="3759365"/>
            <a:ext cx="25523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i="1" dirty="0"/>
              <a:t>Dashboard </a:t>
            </a:r>
            <a:r>
              <a:rPr lang="en-US" dirty="0" err="1"/>
              <a:t>Petugas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492963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A9AE9939-2901-66B9-C767-B2911D08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ambar 5">
            <a:extLst>
              <a:ext uri="{FF2B5EF4-FFF2-40B4-BE49-F238E27FC236}">
                <a16:creationId xmlns:a16="http://schemas.microsoft.com/office/drawing/2014/main" id="{271EE7AF-6E21-7F5E-F7F8-9290E4EB2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1DCBDA9E-A41B-FA03-3851-95008333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3057" y="99604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Implementasi</a:t>
            </a:r>
            <a:r>
              <a:rPr lang="en-ID" dirty="0"/>
              <a:t> </a:t>
            </a:r>
            <a:r>
              <a:rPr lang="en-ID" dirty="0" err="1"/>
              <a:t>Sistem</a:t>
            </a:r>
            <a:endParaRPr dirty="0"/>
          </a:p>
        </p:txBody>
      </p:sp>
      <p:pic>
        <p:nvPicPr>
          <p:cNvPr id="27" name="Gambar 4">
            <a:extLst>
              <a:ext uri="{FF2B5EF4-FFF2-40B4-BE49-F238E27FC236}">
                <a16:creationId xmlns:a16="http://schemas.microsoft.com/office/drawing/2014/main" id="{1FE97D94-854F-4740-B414-1B18F824E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07942D-0548-624C-A2CD-0428E3FDFF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0958" y="1282392"/>
            <a:ext cx="2445026" cy="24450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67ED10-A695-7643-92F1-234A67226CA2}"/>
              </a:ext>
            </a:extLst>
          </p:cNvPr>
          <p:cNvSpPr txBox="1"/>
          <p:nvPr/>
        </p:nvSpPr>
        <p:spPr>
          <a:xfrm>
            <a:off x="4708295" y="3557455"/>
            <a:ext cx="2951449" cy="577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400" indent="0" algn="ctr">
              <a:lnSpc>
                <a:spcPct val="150000"/>
              </a:lnSpc>
              <a:buNone/>
            </a:pPr>
            <a:r>
              <a:rPr lang="id-ID" sz="2400" b="1" dirty="0">
                <a:hlinkClick r:id="rId6"/>
              </a:rPr>
              <a:t>https://s.id/LSU0g</a:t>
            </a:r>
            <a:endParaRPr lang="id-ID" sz="2400" b="1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C3A519E-4A3D-BD48-B4C7-29B1097B19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146" y="1775448"/>
            <a:ext cx="3300949" cy="206309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C309678-79B5-B14A-95DC-6CAB15530DAF}"/>
              </a:ext>
            </a:extLst>
          </p:cNvPr>
          <p:cNvSpPr txBox="1"/>
          <p:nvPr/>
        </p:nvSpPr>
        <p:spPr>
          <a:xfrm>
            <a:off x="1053744" y="3846380"/>
            <a:ext cx="2473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Peminjaman</a:t>
            </a:r>
            <a:r>
              <a:rPr lang="en-US" dirty="0"/>
              <a:t> </a:t>
            </a:r>
            <a:r>
              <a:rPr lang="en-US" dirty="0" err="1"/>
              <a:t>Buku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084867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>
          <a:extLst>
            <a:ext uri="{FF2B5EF4-FFF2-40B4-BE49-F238E27FC236}">
              <a16:creationId xmlns:a16="http://schemas.microsoft.com/office/drawing/2014/main" id="{ACEE7C07-438E-9CB9-96B3-4D87DE07D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7">
            <a:extLst>
              <a:ext uri="{FF2B5EF4-FFF2-40B4-BE49-F238E27FC236}">
                <a16:creationId xmlns:a16="http://schemas.microsoft.com/office/drawing/2014/main" id="{2E74EEEA-0CE6-014E-A9C8-8F508D1141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4067" y="104678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Kesimpulan</a:t>
            </a:r>
            <a:endParaRPr sz="2400" dirty="0"/>
          </a:p>
        </p:txBody>
      </p:sp>
      <p:sp>
        <p:nvSpPr>
          <p:cNvPr id="2" name="Persegi Panjang 1">
            <a:extLst>
              <a:ext uri="{FF2B5EF4-FFF2-40B4-BE49-F238E27FC236}">
                <a16:creationId xmlns:a16="http://schemas.microsoft.com/office/drawing/2014/main" id="{DD77BF9C-5085-2C88-2BE8-A1E5871D6C18}"/>
              </a:ext>
            </a:extLst>
          </p:cNvPr>
          <p:cNvSpPr/>
          <p:nvPr/>
        </p:nvSpPr>
        <p:spPr>
          <a:xfrm>
            <a:off x="364067" y="196223"/>
            <a:ext cx="3420533" cy="56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99989D50-7D7C-D37C-1C5C-A3F5167BA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23" name="Google Shape;324;p37">
            <a:extLst>
              <a:ext uri="{FF2B5EF4-FFF2-40B4-BE49-F238E27FC236}">
                <a16:creationId xmlns:a16="http://schemas.microsoft.com/office/drawing/2014/main" id="{C286AE5B-B0D2-7C43-A7B2-E2CF5F654BA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62244" y="1690738"/>
            <a:ext cx="6459214" cy="6579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D" dirty="0" err="1"/>
              <a:t>Tujuan</a:t>
            </a:r>
            <a:r>
              <a:rPr lang="en-ID" dirty="0"/>
              <a:t> KPM </a:t>
            </a:r>
            <a:r>
              <a:rPr lang="en-ID" dirty="0" err="1"/>
              <a:t>tercapai</a:t>
            </a:r>
            <a:r>
              <a:rPr lang="en-ID" dirty="0"/>
              <a:t> </a:t>
            </a:r>
            <a:r>
              <a:rPr lang="en-ID" dirty="0" err="1"/>
              <a:t>baik</a:t>
            </a:r>
            <a:r>
              <a:rPr lang="en-ID" dirty="0"/>
              <a:t> </a:t>
            </a:r>
            <a:r>
              <a:rPr lang="en-ID" dirty="0" err="1"/>
              <a:t>bagi</a:t>
            </a:r>
            <a:r>
              <a:rPr lang="en-ID" dirty="0"/>
              <a:t> </a:t>
            </a:r>
            <a:r>
              <a:rPr lang="en-ID" dirty="0" err="1"/>
              <a:t>praktikan</a:t>
            </a:r>
            <a:r>
              <a:rPr lang="en-ID" dirty="0"/>
              <a:t>, </a:t>
            </a:r>
            <a:r>
              <a:rPr lang="en-ID" dirty="0" err="1"/>
              <a:t>instansi</a:t>
            </a:r>
            <a:r>
              <a:rPr lang="en-ID" dirty="0"/>
              <a:t>, </a:t>
            </a:r>
            <a:r>
              <a:rPr lang="en-ID" dirty="0" err="1"/>
              <a:t>kampus</a:t>
            </a:r>
            <a:r>
              <a:rPr lang="en-ID" dirty="0"/>
              <a:t>.</a:t>
            </a:r>
          </a:p>
        </p:txBody>
      </p:sp>
      <p:sp>
        <p:nvSpPr>
          <p:cNvPr id="24" name="Google Shape;318;p37">
            <a:extLst>
              <a:ext uri="{FF2B5EF4-FFF2-40B4-BE49-F238E27FC236}">
                <a16:creationId xmlns:a16="http://schemas.microsoft.com/office/drawing/2014/main" id="{F2820B88-71C8-9D40-A470-17EF28E7F3B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92568" y="1767955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01</a:t>
            </a:r>
            <a:endParaRPr sz="2400" dirty="0"/>
          </a:p>
        </p:txBody>
      </p:sp>
      <p:sp>
        <p:nvSpPr>
          <p:cNvPr id="25" name="Google Shape;324;p37">
            <a:extLst>
              <a:ext uri="{FF2B5EF4-FFF2-40B4-BE49-F238E27FC236}">
                <a16:creationId xmlns:a16="http://schemas.microsoft.com/office/drawing/2014/main" id="{BDE3D54B-FD22-274C-9714-A1CAA809FAA4}"/>
              </a:ext>
            </a:extLst>
          </p:cNvPr>
          <p:cNvSpPr txBox="1">
            <a:spLocks/>
          </p:cNvSpPr>
          <p:nvPr/>
        </p:nvSpPr>
        <p:spPr>
          <a:xfrm>
            <a:off x="1362244" y="2529445"/>
            <a:ext cx="6459214" cy="666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perpustakaan</a:t>
            </a:r>
            <a:r>
              <a:rPr lang="en-ID" dirty="0"/>
              <a:t> </a:t>
            </a:r>
            <a:r>
              <a:rPr lang="en-ID" dirty="0" err="1"/>
              <a:t>berhasil</a:t>
            </a:r>
            <a:r>
              <a:rPr lang="en-ID" dirty="0"/>
              <a:t> </a:t>
            </a:r>
            <a:r>
              <a:rPr lang="en-ID" dirty="0" err="1"/>
              <a:t>dirancang</a:t>
            </a:r>
            <a:r>
              <a:rPr lang="en-ID" dirty="0"/>
              <a:t> &amp; </a:t>
            </a:r>
            <a:r>
              <a:rPr lang="en-ID" dirty="0" err="1"/>
              <a:t>diimplementasikan</a:t>
            </a:r>
            <a:r>
              <a:rPr lang="en-ID" dirty="0"/>
              <a:t>.</a:t>
            </a:r>
          </a:p>
        </p:txBody>
      </p:sp>
      <p:sp>
        <p:nvSpPr>
          <p:cNvPr id="26" name="Google Shape;318;p37">
            <a:extLst>
              <a:ext uri="{FF2B5EF4-FFF2-40B4-BE49-F238E27FC236}">
                <a16:creationId xmlns:a16="http://schemas.microsoft.com/office/drawing/2014/main" id="{E400FB5C-00EC-DE40-BE89-0A8673E20C48}"/>
              </a:ext>
            </a:extLst>
          </p:cNvPr>
          <p:cNvSpPr txBox="1">
            <a:spLocks/>
          </p:cNvSpPr>
          <p:nvPr/>
        </p:nvSpPr>
        <p:spPr>
          <a:xfrm>
            <a:off x="692568" y="2608352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" sz="2400" dirty="0"/>
              <a:t>02</a:t>
            </a:r>
          </a:p>
        </p:txBody>
      </p:sp>
      <p:pic>
        <p:nvPicPr>
          <p:cNvPr id="29" name="Gambar 4">
            <a:extLst>
              <a:ext uri="{FF2B5EF4-FFF2-40B4-BE49-F238E27FC236}">
                <a16:creationId xmlns:a16="http://schemas.microsoft.com/office/drawing/2014/main" id="{516D0081-B2E6-3942-9C61-CFE1C382E3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  <p:sp>
        <p:nvSpPr>
          <p:cNvPr id="12" name="Google Shape;317;p37">
            <a:extLst>
              <a:ext uri="{FF2B5EF4-FFF2-40B4-BE49-F238E27FC236}">
                <a16:creationId xmlns:a16="http://schemas.microsoft.com/office/drawing/2014/main" id="{3B42BC83-913A-E042-BF59-71DA657DAFA6}"/>
              </a:ext>
            </a:extLst>
          </p:cNvPr>
          <p:cNvSpPr txBox="1">
            <a:spLocks/>
          </p:cNvSpPr>
          <p:nvPr/>
        </p:nvSpPr>
        <p:spPr>
          <a:xfrm>
            <a:off x="272637" y="326652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ID" sz="2400" dirty="0"/>
              <a:t>Saran</a:t>
            </a:r>
            <a:endParaRPr lang="id-ID" sz="2400" dirty="0"/>
          </a:p>
        </p:txBody>
      </p:sp>
      <p:sp>
        <p:nvSpPr>
          <p:cNvPr id="13" name="Google Shape;324;p37">
            <a:extLst>
              <a:ext uri="{FF2B5EF4-FFF2-40B4-BE49-F238E27FC236}">
                <a16:creationId xmlns:a16="http://schemas.microsoft.com/office/drawing/2014/main" id="{ACCC866D-6BA0-D745-A434-E5CB690D42FA}"/>
              </a:ext>
            </a:extLst>
          </p:cNvPr>
          <p:cNvSpPr txBox="1">
            <a:spLocks/>
          </p:cNvSpPr>
          <p:nvPr/>
        </p:nvSpPr>
        <p:spPr>
          <a:xfrm>
            <a:off x="1270814" y="3840905"/>
            <a:ext cx="6459214" cy="657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ID" dirty="0" err="1"/>
              <a:t>Perlu</a:t>
            </a:r>
            <a:r>
              <a:rPr lang="en-ID" dirty="0"/>
              <a:t> </a:t>
            </a:r>
            <a:r>
              <a:rPr lang="en-ID" dirty="0" err="1"/>
              <a:t>pengembangan</a:t>
            </a:r>
            <a:r>
              <a:rPr lang="en-ID" dirty="0"/>
              <a:t> </a:t>
            </a:r>
            <a:r>
              <a:rPr lang="en-ID" dirty="0" err="1"/>
              <a:t>fitur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penyempurnaan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lanjut</a:t>
            </a:r>
            <a:r>
              <a:rPr lang="en-ID" dirty="0"/>
              <a:t>.</a:t>
            </a:r>
          </a:p>
        </p:txBody>
      </p:sp>
      <p:sp>
        <p:nvSpPr>
          <p:cNvPr id="14" name="Google Shape;318;p37">
            <a:extLst>
              <a:ext uri="{FF2B5EF4-FFF2-40B4-BE49-F238E27FC236}">
                <a16:creationId xmlns:a16="http://schemas.microsoft.com/office/drawing/2014/main" id="{D131576A-1C33-5E41-91A7-1443AC953036}"/>
              </a:ext>
            </a:extLst>
          </p:cNvPr>
          <p:cNvSpPr txBox="1">
            <a:spLocks/>
          </p:cNvSpPr>
          <p:nvPr/>
        </p:nvSpPr>
        <p:spPr>
          <a:xfrm>
            <a:off x="601138" y="3918122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" sz="2400"/>
              <a:t>01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15582380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>
          <a:extLst>
            <a:ext uri="{FF2B5EF4-FFF2-40B4-BE49-F238E27FC236}">
              <a16:creationId xmlns:a16="http://schemas.microsoft.com/office/drawing/2014/main" id="{0FA651BB-AE10-F346-B248-301FE9529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5">
            <a:extLst>
              <a:ext uri="{FF2B5EF4-FFF2-40B4-BE49-F238E27FC236}">
                <a16:creationId xmlns:a16="http://schemas.microsoft.com/office/drawing/2014/main" id="{358260AC-A1FC-6168-1386-BBDFA01F45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69331" y="2042347"/>
            <a:ext cx="5925267" cy="101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TERIMA KASIH</a:t>
            </a:r>
            <a:endParaRPr dirty="0"/>
          </a:p>
        </p:txBody>
      </p:sp>
      <p:sp>
        <p:nvSpPr>
          <p:cNvPr id="468" name="Google Shape;468;p45">
            <a:extLst>
              <a:ext uri="{FF2B5EF4-FFF2-40B4-BE49-F238E27FC236}">
                <a16:creationId xmlns:a16="http://schemas.microsoft.com/office/drawing/2014/main" id="{C126C53B-A3CE-12B4-7199-B7CBA7215C4D}"/>
              </a:ext>
            </a:extLst>
          </p:cNvPr>
          <p:cNvSpPr/>
          <p:nvPr/>
        </p:nvSpPr>
        <p:spPr>
          <a:xfrm>
            <a:off x="3847000" y="1514188"/>
            <a:ext cx="1449900" cy="16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69" name="Google Shape;469;p45">
            <a:extLst>
              <a:ext uri="{FF2B5EF4-FFF2-40B4-BE49-F238E27FC236}">
                <a16:creationId xmlns:a16="http://schemas.microsoft.com/office/drawing/2014/main" id="{A9673A7E-9687-25E2-5A6C-B2EF17158327}"/>
              </a:ext>
            </a:extLst>
          </p:cNvPr>
          <p:cNvGrpSpPr/>
          <p:nvPr/>
        </p:nvGrpSpPr>
        <p:grpSpPr>
          <a:xfrm>
            <a:off x="0" y="0"/>
            <a:ext cx="1199700" cy="2654850"/>
            <a:chOff x="0" y="0"/>
            <a:chExt cx="1199700" cy="2654850"/>
          </a:xfrm>
        </p:grpSpPr>
        <p:sp>
          <p:nvSpPr>
            <p:cNvPr id="470" name="Google Shape;470;p45">
              <a:extLst>
                <a:ext uri="{FF2B5EF4-FFF2-40B4-BE49-F238E27FC236}">
                  <a16:creationId xmlns:a16="http://schemas.microsoft.com/office/drawing/2014/main" id="{4D09D78F-BA68-E61E-7E4F-7CC099EB0BC1}"/>
                </a:ext>
              </a:extLst>
            </p:cNvPr>
            <p:cNvSpPr/>
            <p:nvPr/>
          </p:nvSpPr>
          <p:spPr>
            <a:xfrm>
              <a:off x="0" y="857100"/>
              <a:ext cx="1199700" cy="857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1" name="Google Shape;471;p45">
              <a:extLst>
                <a:ext uri="{FF2B5EF4-FFF2-40B4-BE49-F238E27FC236}">
                  <a16:creationId xmlns:a16="http://schemas.microsoft.com/office/drawing/2014/main" id="{B8E1DEB5-214B-BA10-1DC1-F6D7E5F8B69D}"/>
                </a:ext>
              </a:extLst>
            </p:cNvPr>
            <p:cNvSpPr/>
            <p:nvPr/>
          </p:nvSpPr>
          <p:spPr>
            <a:xfrm>
              <a:off x="0" y="0"/>
              <a:ext cx="1199700" cy="85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2" name="Google Shape;472;p45">
              <a:extLst>
                <a:ext uri="{FF2B5EF4-FFF2-40B4-BE49-F238E27FC236}">
                  <a16:creationId xmlns:a16="http://schemas.microsoft.com/office/drawing/2014/main" id="{B6470E7B-2490-3097-BCB1-38ECBB3E736D}"/>
                </a:ext>
              </a:extLst>
            </p:cNvPr>
            <p:cNvSpPr/>
            <p:nvPr/>
          </p:nvSpPr>
          <p:spPr>
            <a:xfrm>
              <a:off x="0" y="1714200"/>
              <a:ext cx="1199700" cy="857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3" name="Google Shape;473;p45">
              <a:extLst>
                <a:ext uri="{FF2B5EF4-FFF2-40B4-BE49-F238E27FC236}">
                  <a16:creationId xmlns:a16="http://schemas.microsoft.com/office/drawing/2014/main" id="{DE2C44BF-9009-43F2-E883-304BCC87394C}"/>
                </a:ext>
              </a:extLst>
            </p:cNvPr>
            <p:cNvSpPr/>
            <p:nvPr/>
          </p:nvSpPr>
          <p:spPr>
            <a:xfrm>
              <a:off x="0" y="2494350"/>
              <a:ext cx="1199700" cy="16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74" name="Google Shape;474;p45">
            <a:extLst>
              <a:ext uri="{FF2B5EF4-FFF2-40B4-BE49-F238E27FC236}">
                <a16:creationId xmlns:a16="http://schemas.microsoft.com/office/drawing/2014/main" id="{64EC419A-7BE2-6468-12A9-8933980E2799}"/>
              </a:ext>
            </a:extLst>
          </p:cNvPr>
          <p:cNvGrpSpPr/>
          <p:nvPr/>
        </p:nvGrpSpPr>
        <p:grpSpPr>
          <a:xfrm>
            <a:off x="7944300" y="2494350"/>
            <a:ext cx="1199700" cy="2654875"/>
            <a:chOff x="7944300" y="2494350"/>
            <a:chExt cx="1199700" cy="2654875"/>
          </a:xfrm>
        </p:grpSpPr>
        <p:sp>
          <p:nvSpPr>
            <p:cNvPr id="475" name="Google Shape;475;p45">
              <a:extLst>
                <a:ext uri="{FF2B5EF4-FFF2-40B4-BE49-F238E27FC236}">
                  <a16:creationId xmlns:a16="http://schemas.microsoft.com/office/drawing/2014/main" id="{144F865D-94BA-F703-0039-3A359367F5A1}"/>
                </a:ext>
              </a:extLst>
            </p:cNvPr>
            <p:cNvSpPr/>
            <p:nvPr/>
          </p:nvSpPr>
          <p:spPr>
            <a:xfrm>
              <a:off x="7944300" y="3434891"/>
              <a:ext cx="1199700" cy="857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6" name="Google Shape;476;p45">
              <a:extLst>
                <a:ext uri="{FF2B5EF4-FFF2-40B4-BE49-F238E27FC236}">
                  <a16:creationId xmlns:a16="http://schemas.microsoft.com/office/drawing/2014/main" id="{23EAC315-9570-6084-480E-5D2A88C52DB3}"/>
                </a:ext>
              </a:extLst>
            </p:cNvPr>
            <p:cNvSpPr/>
            <p:nvPr/>
          </p:nvSpPr>
          <p:spPr>
            <a:xfrm>
              <a:off x="7944300" y="2577800"/>
              <a:ext cx="1199700" cy="857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7" name="Google Shape;477;p45">
              <a:extLst>
                <a:ext uri="{FF2B5EF4-FFF2-40B4-BE49-F238E27FC236}">
                  <a16:creationId xmlns:a16="http://schemas.microsoft.com/office/drawing/2014/main" id="{367FAA7B-8F77-3EC6-772A-9779C784C6D0}"/>
                </a:ext>
              </a:extLst>
            </p:cNvPr>
            <p:cNvSpPr/>
            <p:nvPr/>
          </p:nvSpPr>
          <p:spPr>
            <a:xfrm>
              <a:off x="7944300" y="4292125"/>
              <a:ext cx="1199700" cy="85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8" name="Google Shape;478;p45">
              <a:extLst>
                <a:ext uri="{FF2B5EF4-FFF2-40B4-BE49-F238E27FC236}">
                  <a16:creationId xmlns:a16="http://schemas.microsoft.com/office/drawing/2014/main" id="{C3DF7BF1-F03A-E850-D952-5E0D474E5021}"/>
                </a:ext>
              </a:extLst>
            </p:cNvPr>
            <p:cNvSpPr/>
            <p:nvPr/>
          </p:nvSpPr>
          <p:spPr>
            <a:xfrm>
              <a:off x="7944300" y="2494350"/>
              <a:ext cx="1199700" cy="16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7" name="Google Shape;468;p45">
            <a:extLst>
              <a:ext uri="{FF2B5EF4-FFF2-40B4-BE49-F238E27FC236}">
                <a16:creationId xmlns:a16="http://schemas.microsoft.com/office/drawing/2014/main" id="{FC909935-CFB3-9843-B819-AC7548A98011}"/>
              </a:ext>
            </a:extLst>
          </p:cNvPr>
          <p:cNvSpPr/>
          <p:nvPr/>
        </p:nvSpPr>
        <p:spPr>
          <a:xfrm>
            <a:off x="3847000" y="3274391"/>
            <a:ext cx="1449900" cy="16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775292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>
          <a:extLst>
            <a:ext uri="{FF2B5EF4-FFF2-40B4-BE49-F238E27FC236}">
              <a16:creationId xmlns:a16="http://schemas.microsoft.com/office/drawing/2014/main" id="{7E53F262-3D78-B095-3457-E5DF46950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rsegi Panjang 1">
            <a:extLst>
              <a:ext uri="{FF2B5EF4-FFF2-40B4-BE49-F238E27FC236}">
                <a16:creationId xmlns:a16="http://schemas.microsoft.com/office/drawing/2014/main" id="{7ED81C7A-038A-5FC7-1ABA-09306972EF6F}"/>
              </a:ext>
            </a:extLst>
          </p:cNvPr>
          <p:cNvSpPr/>
          <p:nvPr/>
        </p:nvSpPr>
        <p:spPr>
          <a:xfrm>
            <a:off x="364067" y="196223"/>
            <a:ext cx="3420533" cy="56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7" name="Google Shape;317;p37">
            <a:extLst>
              <a:ext uri="{FF2B5EF4-FFF2-40B4-BE49-F238E27FC236}">
                <a16:creationId xmlns:a16="http://schemas.microsoft.com/office/drawing/2014/main" id="{880C09B9-D843-A4F3-9969-01BBDB756E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0856" y="1191030"/>
            <a:ext cx="485784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MATERI PEMBAHASAN</a:t>
            </a:r>
            <a:endParaRPr dirty="0"/>
          </a:p>
        </p:txBody>
      </p:sp>
      <p:sp>
        <p:nvSpPr>
          <p:cNvPr id="324" name="Google Shape;324;p37">
            <a:extLst>
              <a:ext uri="{FF2B5EF4-FFF2-40B4-BE49-F238E27FC236}">
                <a16:creationId xmlns:a16="http://schemas.microsoft.com/office/drawing/2014/main" id="{4BEADB99-D1E6-B723-25C0-F04E6C30093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93284" y="1710774"/>
            <a:ext cx="6459214" cy="2541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d-ID" dirty="0"/>
              <a:t>BAB I : PENDAHULUAN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d-ID" dirty="0"/>
              <a:t>BAB II : PROFIL INSTANSI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d-ID" dirty="0"/>
              <a:t>BAB III : KEGIATAN KEAHLIAN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d-ID" dirty="0"/>
              <a:t>BAB IV : PENUTUP</a:t>
            </a:r>
            <a:endParaRPr dirty="0"/>
          </a:p>
        </p:txBody>
      </p:sp>
      <p:pic>
        <p:nvPicPr>
          <p:cNvPr id="15" name="Gambar 14">
            <a:extLst>
              <a:ext uri="{FF2B5EF4-FFF2-40B4-BE49-F238E27FC236}">
                <a16:creationId xmlns:a16="http://schemas.microsoft.com/office/drawing/2014/main" id="{CEE0C236-4CB0-73E9-E3BA-A9DC161FF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93DAE0-4F6E-0D45-98C8-9B7CC4D0A8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4" t="4785" r="-1" b="6506"/>
          <a:stretch/>
        </p:blipFill>
        <p:spPr>
          <a:xfrm>
            <a:off x="5385976" y="1188066"/>
            <a:ext cx="2332835" cy="2978633"/>
          </a:xfrm>
          <a:prstGeom prst="rect">
            <a:avLst/>
          </a:prstGeom>
        </p:spPr>
      </p:pic>
      <p:pic>
        <p:nvPicPr>
          <p:cNvPr id="24" name="Gambar 4">
            <a:extLst>
              <a:ext uri="{FF2B5EF4-FFF2-40B4-BE49-F238E27FC236}">
                <a16:creationId xmlns:a16="http://schemas.microsoft.com/office/drawing/2014/main" id="{301CA1B1-9649-8340-9AFC-6B53A6915B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25" y="4443984"/>
            <a:ext cx="9145025" cy="70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327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>
          <a:extLst>
            <a:ext uri="{FF2B5EF4-FFF2-40B4-BE49-F238E27FC236}">
              <a16:creationId xmlns:a16="http://schemas.microsoft.com/office/drawing/2014/main" id="{7E53F262-3D78-B095-3457-E5DF46950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rsegi Panjang 1">
            <a:extLst>
              <a:ext uri="{FF2B5EF4-FFF2-40B4-BE49-F238E27FC236}">
                <a16:creationId xmlns:a16="http://schemas.microsoft.com/office/drawing/2014/main" id="{7ED81C7A-038A-5FC7-1ABA-09306972EF6F}"/>
              </a:ext>
            </a:extLst>
          </p:cNvPr>
          <p:cNvSpPr/>
          <p:nvPr/>
        </p:nvSpPr>
        <p:spPr>
          <a:xfrm>
            <a:off x="364067" y="196223"/>
            <a:ext cx="3420533" cy="56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7" name="Google Shape;317;p37">
            <a:extLst>
              <a:ext uri="{FF2B5EF4-FFF2-40B4-BE49-F238E27FC236}">
                <a16:creationId xmlns:a16="http://schemas.microsoft.com/office/drawing/2014/main" id="{880C09B9-D843-A4F3-9969-01BBDB756E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4067" y="109799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Latar Belakang</a:t>
            </a:r>
            <a:endParaRPr dirty="0"/>
          </a:p>
        </p:txBody>
      </p:sp>
      <p:sp>
        <p:nvSpPr>
          <p:cNvPr id="324" name="Google Shape;324;p37">
            <a:extLst>
              <a:ext uri="{FF2B5EF4-FFF2-40B4-BE49-F238E27FC236}">
                <a16:creationId xmlns:a16="http://schemas.microsoft.com/office/drawing/2014/main" id="{4BEADB99-D1E6-B723-25C0-F04E6C30093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60765" y="1703727"/>
            <a:ext cx="6459214" cy="7409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D" dirty="0" err="1"/>
              <a:t>Pentingnya</a:t>
            </a:r>
            <a:r>
              <a:rPr lang="en-ID" dirty="0"/>
              <a:t> </a:t>
            </a:r>
            <a:r>
              <a:rPr lang="en-ID" dirty="0" err="1"/>
              <a:t>peran</a:t>
            </a:r>
            <a:r>
              <a:rPr lang="en-ID" dirty="0"/>
              <a:t> </a:t>
            </a:r>
            <a:r>
              <a:rPr lang="en-ID" dirty="0" err="1"/>
              <a:t>perpustakaan</a:t>
            </a:r>
            <a:r>
              <a:rPr lang="en-ID" dirty="0"/>
              <a:t> </a:t>
            </a:r>
            <a:r>
              <a:rPr lang="en-ID" dirty="0" err="1"/>
              <a:t>desa</a:t>
            </a:r>
            <a:r>
              <a:rPr lang="en-ID" dirty="0"/>
              <a:t> </a:t>
            </a:r>
            <a:r>
              <a:rPr lang="en-ID" dirty="0" err="1"/>
              <a:t>meningkatkan</a:t>
            </a:r>
            <a:r>
              <a:rPr lang="en-ID" dirty="0"/>
              <a:t> </a:t>
            </a:r>
            <a:r>
              <a:rPr lang="en-ID" dirty="0" err="1"/>
              <a:t>literasi</a:t>
            </a:r>
            <a:r>
              <a:rPr lang="en-ID" dirty="0"/>
              <a:t> </a:t>
            </a:r>
            <a:r>
              <a:rPr lang="en-ID" dirty="0" err="1"/>
              <a:t>masyarakat</a:t>
            </a:r>
            <a:r>
              <a:rPr lang="en-ID" dirty="0"/>
              <a:t>.</a:t>
            </a:r>
            <a:endParaRPr dirty="0"/>
          </a:p>
        </p:txBody>
      </p:sp>
      <p:sp>
        <p:nvSpPr>
          <p:cNvPr id="318" name="Google Shape;318;p37">
            <a:extLst>
              <a:ext uri="{FF2B5EF4-FFF2-40B4-BE49-F238E27FC236}">
                <a16:creationId xmlns:a16="http://schemas.microsoft.com/office/drawing/2014/main" id="{C4E12EBB-73C1-31E1-4BE3-7BE74C3D395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93152" y="1819780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01</a:t>
            </a:r>
            <a:endParaRPr sz="2400" dirty="0"/>
          </a:p>
        </p:txBody>
      </p:sp>
      <p:pic>
        <p:nvPicPr>
          <p:cNvPr id="15" name="Gambar 14">
            <a:extLst>
              <a:ext uri="{FF2B5EF4-FFF2-40B4-BE49-F238E27FC236}">
                <a16:creationId xmlns:a16="http://schemas.microsoft.com/office/drawing/2014/main" id="{CEE0C236-4CB0-73E9-E3BA-A9DC161FF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20" name="Google Shape;324;p37">
            <a:extLst>
              <a:ext uri="{FF2B5EF4-FFF2-40B4-BE49-F238E27FC236}">
                <a16:creationId xmlns:a16="http://schemas.microsoft.com/office/drawing/2014/main" id="{E04B7863-F1A2-114F-9822-D56E87FB42C4}"/>
              </a:ext>
            </a:extLst>
          </p:cNvPr>
          <p:cNvSpPr txBox="1">
            <a:spLocks/>
          </p:cNvSpPr>
          <p:nvPr/>
        </p:nvSpPr>
        <p:spPr>
          <a:xfrm>
            <a:off x="1462828" y="2422246"/>
            <a:ext cx="6459214" cy="666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ID" dirty="0" err="1"/>
              <a:t>Masalah</a:t>
            </a:r>
            <a:r>
              <a:rPr lang="en-ID" dirty="0"/>
              <a:t> </a:t>
            </a:r>
            <a:r>
              <a:rPr lang="en-ID" dirty="0" err="1"/>
              <a:t>pengelolaan</a:t>
            </a:r>
            <a:r>
              <a:rPr lang="en-ID" dirty="0"/>
              <a:t> </a:t>
            </a:r>
            <a:r>
              <a:rPr lang="en-ID" dirty="0" err="1"/>
              <a:t>buku</a:t>
            </a:r>
            <a:r>
              <a:rPr lang="en-ID" dirty="0"/>
              <a:t> di </a:t>
            </a:r>
            <a:r>
              <a:rPr lang="en-ID" dirty="0" err="1"/>
              <a:t>Perpustakaan</a:t>
            </a:r>
            <a:r>
              <a:rPr lang="en-ID" dirty="0"/>
              <a:t> </a:t>
            </a:r>
            <a:r>
              <a:rPr lang="en-ID" dirty="0" err="1"/>
              <a:t>Desa</a:t>
            </a:r>
            <a:r>
              <a:rPr lang="en-ID" dirty="0"/>
              <a:t> </a:t>
            </a:r>
            <a:r>
              <a:rPr lang="en-ID" dirty="0" err="1"/>
              <a:t>Pepedan</a:t>
            </a:r>
            <a:r>
              <a:rPr lang="en-ID" dirty="0"/>
              <a:t> </a:t>
            </a:r>
            <a:r>
              <a:rPr lang="en-ID" dirty="0" err="1"/>
              <a:t>masih</a:t>
            </a:r>
            <a:r>
              <a:rPr lang="en-ID" dirty="0"/>
              <a:t> </a:t>
            </a:r>
            <a:r>
              <a:rPr lang="en-ID" dirty="0" err="1"/>
              <a:t>konvensional</a:t>
            </a:r>
            <a:r>
              <a:rPr lang="en-ID" dirty="0"/>
              <a:t>.</a:t>
            </a:r>
          </a:p>
        </p:txBody>
      </p:sp>
      <p:sp>
        <p:nvSpPr>
          <p:cNvPr id="21" name="Google Shape;318;p37">
            <a:extLst>
              <a:ext uri="{FF2B5EF4-FFF2-40B4-BE49-F238E27FC236}">
                <a16:creationId xmlns:a16="http://schemas.microsoft.com/office/drawing/2014/main" id="{68C6699B-BA14-9F4A-976D-681D6A3E3014}"/>
              </a:ext>
            </a:extLst>
          </p:cNvPr>
          <p:cNvSpPr txBox="1">
            <a:spLocks/>
          </p:cNvSpPr>
          <p:nvPr/>
        </p:nvSpPr>
        <p:spPr>
          <a:xfrm>
            <a:off x="793152" y="2501153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" sz="2400" dirty="0"/>
              <a:t>02</a:t>
            </a:r>
          </a:p>
        </p:txBody>
      </p:sp>
      <p:sp>
        <p:nvSpPr>
          <p:cNvPr id="22" name="Google Shape;324;p37">
            <a:extLst>
              <a:ext uri="{FF2B5EF4-FFF2-40B4-BE49-F238E27FC236}">
                <a16:creationId xmlns:a16="http://schemas.microsoft.com/office/drawing/2014/main" id="{62D11684-E9FD-C84B-BB9E-4B825AD7DFE6}"/>
              </a:ext>
            </a:extLst>
          </p:cNvPr>
          <p:cNvSpPr txBox="1">
            <a:spLocks/>
          </p:cNvSpPr>
          <p:nvPr/>
        </p:nvSpPr>
        <p:spPr>
          <a:xfrm>
            <a:off x="1462828" y="3135447"/>
            <a:ext cx="6459214" cy="70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ID" dirty="0" err="1"/>
              <a:t>Merancang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pengelolaan</a:t>
            </a:r>
            <a:r>
              <a:rPr lang="en-ID" dirty="0"/>
              <a:t> </a:t>
            </a:r>
            <a:r>
              <a:rPr lang="en-ID" dirty="0" err="1"/>
              <a:t>berbasis</a:t>
            </a:r>
            <a:r>
              <a:rPr lang="en-ID" dirty="0"/>
              <a:t> website </a:t>
            </a:r>
            <a:r>
              <a:rPr lang="en-ID" dirty="0" err="1"/>
              <a:t>menjadi</a:t>
            </a:r>
            <a:r>
              <a:rPr lang="en-ID" dirty="0"/>
              <a:t> </a:t>
            </a:r>
            <a:r>
              <a:rPr lang="en-ID" dirty="0" err="1"/>
              <a:t>Solusi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mengani</a:t>
            </a:r>
            <a:r>
              <a:rPr lang="en-ID" dirty="0"/>
              <a:t> </a:t>
            </a:r>
            <a:r>
              <a:rPr lang="en-ID" dirty="0" err="1"/>
              <a:t>masalah</a:t>
            </a:r>
            <a:endParaRPr lang="en-ID" dirty="0"/>
          </a:p>
        </p:txBody>
      </p:sp>
      <p:sp>
        <p:nvSpPr>
          <p:cNvPr id="23" name="Google Shape;318;p37">
            <a:extLst>
              <a:ext uri="{FF2B5EF4-FFF2-40B4-BE49-F238E27FC236}">
                <a16:creationId xmlns:a16="http://schemas.microsoft.com/office/drawing/2014/main" id="{A2A7BD54-B4DE-214D-B8B9-0771562A5226}"/>
              </a:ext>
            </a:extLst>
          </p:cNvPr>
          <p:cNvSpPr txBox="1">
            <a:spLocks/>
          </p:cNvSpPr>
          <p:nvPr/>
        </p:nvSpPr>
        <p:spPr>
          <a:xfrm>
            <a:off x="793152" y="3233527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" sz="2400" dirty="0"/>
              <a:t>03</a:t>
            </a:r>
          </a:p>
        </p:txBody>
      </p:sp>
      <p:sp>
        <p:nvSpPr>
          <p:cNvPr id="24" name="Google Shape;324;p37">
            <a:extLst>
              <a:ext uri="{FF2B5EF4-FFF2-40B4-BE49-F238E27FC236}">
                <a16:creationId xmlns:a16="http://schemas.microsoft.com/office/drawing/2014/main" id="{37E99BA0-2666-BD4F-818C-4A036A24D966}"/>
              </a:ext>
            </a:extLst>
          </p:cNvPr>
          <p:cNvSpPr txBox="1">
            <a:spLocks/>
          </p:cNvSpPr>
          <p:nvPr/>
        </p:nvSpPr>
        <p:spPr>
          <a:xfrm>
            <a:off x="1462828" y="3964333"/>
            <a:ext cx="6459214" cy="457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ID" dirty="0" err="1"/>
              <a:t>Kegiatan</a:t>
            </a:r>
            <a:r>
              <a:rPr lang="en-ID" dirty="0"/>
              <a:t> KPM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kontribusi</a:t>
            </a:r>
            <a:r>
              <a:rPr lang="en-ID" dirty="0"/>
              <a:t> </a:t>
            </a:r>
            <a:r>
              <a:rPr lang="en-ID" dirty="0" err="1"/>
              <a:t>solusi</a:t>
            </a:r>
            <a:r>
              <a:rPr lang="en-ID" dirty="0"/>
              <a:t> </a:t>
            </a:r>
            <a:r>
              <a:rPr lang="en-ID" dirty="0" err="1"/>
              <a:t>teknologi</a:t>
            </a:r>
            <a:r>
              <a:rPr lang="en-ID" dirty="0"/>
              <a:t>.</a:t>
            </a:r>
          </a:p>
        </p:txBody>
      </p:sp>
      <p:sp>
        <p:nvSpPr>
          <p:cNvPr id="25" name="Google Shape;318;p37">
            <a:extLst>
              <a:ext uri="{FF2B5EF4-FFF2-40B4-BE49-F238E27FC236}">
                <a16:creationId xmlns:a16="http://schemas.microsoft.com/office/drawing/2014/main" id="{65986629-5C09-BA4A-9607-6405FDC510CA}"/>
              </a:ext>
            </a:extLst>
          </p:cNvPr>
          <p:cNvSpPr txBox="1">
            <a:spLocks/>
          </p:cNvSpPr>
          <p:nvPr/>
        </p:nvSpPr>
        <p:spPr>
          <a:xfrm>
            <a:off x="796536" y="3938529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" sz="2400" dirty="0"/>
              <a:t>04</a:t>
            </a:r>
          </a:p>
        </p:txBody>
      </p:sp>
      <p:pic>
        <p:nvPicPr>
          <p:cNvPr id="26" name="Gambar 4">
            <a:extLst>
              <a:ext uri="{FF2B5EF4-FFF2-40B4-BE49-F238E27FC236}">
                <a16:creationId xmlns:a16="http://schemas.microsoft.com/office/drawing/2014/main" id="{45D88E29-444B-6447-8458-0E7174312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43984"/>
            <a:ext cx="9145025" cy="70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89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>
          <a:extLst>
            <a:ext uri="{FF2B5EF4-FFF2-40B4-BE49-F238E27FC236}">
              <a16:creationId xmlns:a16="http://schemas.microsoft.com/office/drawing/2014/main" id="{0611E30D-2B26-B004-3AA9-E5B9801D8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rsegi Panjang 1">
            <a:extLst>
              <a:ext uri="{FF2B5EF4-FFF2-40B4-BE49-F238E27FC236}">
                <a16:creationId xmlns:a16="http://schemas.microsoft.com/office/drawing/2014/main" id="{5FBE9F00-F3A0-06AB-68C5-9F4DCDDDE0AB}"/>
              </a:ext>
            </a:extLst>
          </p:cNvPr>
          <p:cNvSpPr/>
          <p:nvPr/>
        </p:nvSpPr>
        <p:spPr>
          <a:xfrm>
            <a:off x="364067" y="196223"/>
            <a:ext cx="3420533" cy="56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45885354-C31A-8C17-F9A2-420AB0B90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9" name="Google Shape;324;p37">
            <a:extLst>
              <a:ext uri="{FF2B5EF4-FFF2-40B4-BE49-F238E27FC236}">
                <a16:creationId xmlns:a16="http://schemas.microsoft.com/office/drawing/2014/main" id="{7E5B3C32-38CF-5746-851B-19954ABE36D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62828" y="1718791"/>
            <a:ext cx="6459214" cy="7108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D" sz="1600" dirty="0" err="1"/>
              <a:t>Menerapkan</a:t>
            </a:r>
            <a:r>
              <a:rPr lang="en-ID" sz="1600" dirty="0"/>
              <a:t> </a:t>
            </a:r>
            <a:r>
              <a:rPr lang="en-ID" sz="1600" dirty="0" err="1"/>
              <a:t>ilmu</a:t>
            </a:r>
            <a:r>
              <a:rPr lang="en-ID" sz="1600" dirty="0"/>
              <a:t> </a:t>
            </a:r>
            <a:r>
              <a:rPr lang="en-ID" sz="1600" dirty="0" err="1"/>
              <a:t>dan</a:t>
            </a:r>
            <a:r>
              <a:rPr lang="en-ID" sz="1600" dirty="0"/>
              <a:t> </a:t>
            </a:r>
            <a:r>
              <a:rPr lang="en-ID" sz="1600" dirty="0" err="1"/>
              <a:t>keterampilan</a:t>
            </a:r>
            <a:r>
              <a:rPr lang="en-ID" sz="1600" dirty="0"/>
              <a:t> yang </a:t>
            </a:r>
            <a:r>
              <a:rPr lang="en-ID" sz="1600" dirty="0" err="1"/>
              <a:t>telah</a:t>
            </a:r>
            <a:r>
              <a:rPr lang="en-ID" sz="1600" dirty="0"/>
              <a:t> </a:t>
            </a:r>
            <a:r>
              <a:rPr lang="en-ID" sz="1600" dirty="0" err="1"/>
              <a:t>dipelajari</a:t>
            </a:r>
            <a:r>
              <a:rPr lang="en-ID" sz="1600" dirty="0"/>
              <a:t> </a:t>
            </a:r>
            <a:r>
              <a:rPr lang="en-ID" sz="1600" dirty="0" err="1"/>
              <a:t>selama</a:t>
            </a:r>
            <a:r>
              <a:rPr lang="en-ID" sz="1600" dirty="0"/>
              <a:t> </a:t>
            </a:r>
            <a:r>
              <a:rPr lang="en-ID" sz="1600" dirty="0" err="1"/>
              <a:t>perkuliahan</a:t>
            </a:r>
            <a:r>
              <a:rPr lang="en-ID" sz="1600" dirty="0"/>
              <a:t> </a:t>
            </a:r>
            <a:r>
              <a:rPr lang="en-ID" sz="1600" dirty="0" err="1"/>
              <a:t>dalam</a:t>
            </a:r>
            <a:r>
              <a:rPr lang="en-ID" sz="1600" dirty="0"/>
              <a:t> dunia </a:t>
            </a:r>
            <a:r>
              <a:rPr lang="en-ID" sz="1600" dirty="0" err="1"/>
              <a:t>kerja</a:t>
            </a:r>
            <a:r>
              <a:rPr lang="en-ID" sz="1600" dirty="0"/>
              <a:t> </a:t>
            </a:r>
            <a:r>
              <a:rPr lang="en-ID" sz="1600" dirty="0" err="1"/>
              <a:t>nyata</a:t>
            </a:r>
            <a:r>
              <a:rPr lang="en-ID" sz="1600" dirty="0"/>
              <a:t>. </a:t>
            </a:r>
            <a:endParaRPr sz="1600" dirty="0"/>
          </a:p>
        </p:txBody>
      </p:sp>
      <p:sp>
        <p:nvSpPr>
          <p:cNvPr id="20" name="Google Shape;318;p37">
            <a:extLst>
              <a:ext uri="{FF2B5EF4-FFF2-40B4-BE49-F238E27FC236}">
                <a16:creationId xmlns:a16="http://schemas.microsoft.com/office/drawing/2014/main" id="{430E15B7-EE5D-584B-A003-C828D33C20E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93152" y="1819780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01</a:t>
            </a:r>
            <a:endParaRPr sz="2400" dirty="0"/>
          </a:p>
        </p:txBody>
      </p:sp>
      <p:sp>
        <p:nvSpPr>
          <p:cNvPr id="21" name="Google Shape;324;p37">
            <a:extLst>
              <a:ext uri="{FF2B5EF4-FFF2-40B4-BE49-F238E27FC236}">
                <a16:creationId xmlns:a16="http://schemas.microsoft.com/office/drawing/2014/main" id="{DE406ACB-F0DA-6648-8F28-5A1BA1608F95}"/>
              </a:ext>
            </a:extLst>
          </p:cNvPr>
          <p:cNvSpPr txBox="1">
            <a:spLocks/>
          </p:cNvSpPr>
          <p:nvPr/>
        </p:nvSpPr>
        <p:spPr>
          <a:xfrm>
            <a:off x="1462828" y="2444692"/>
            <a:ext cx="6459214" cy="859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ID" sz="1600" dirty="0" err="1"/>
              <a:t>Merancang</a:t>
            </a:r>
            <a:r>
              <a:rPr lang="en-ID" sz="1600" dirty="0"/>
              <a:t> </a:t>
            </a:r>
            <a:r>
              <a:rPr lang="en-ID" sz="1600" dirty="0" err="1"/>
              <a:t>sistem</a:t>
            </a:r>
            <a:r>
              <a:rPr lang="en-ID" sz="1600" dirty="0"/>
              <a:t> </a:t>
            </a:r>
            <a:r>
              <a:rPr lang="en-ID" sz="1600" dirty="0" err="1"/>
              <a:t>pengolahan</a:t>
            </a:r>
            <a:r>
              <a:rPr lang="en-ID" sz="1600" dirty="0"/>
              <a:t> </a:t>
            </a:r>
            <a:r>
              <a:rPr lang="en-ID" sz="1600" dirty="0" err="1"/>
              <a:t>perpustakaan</a:t>
            </a:r>
            <a:r>
              <a:rPr lang="en-ID" sz="1600" dirty="0"/>
              <a:t> </a:t>
            </a:r>
            <a:r>
              <a:rPr lang="en-ID" sz="1600" dirty="0" err="1"/>
              <a:t>berbasis</a:t>
            </a:r>
            <a:r>
              <a:rPr lang="en-ID" sz="1600" dirty="0"/>
              <a:t> website </a:t>
            </a:r>
            <a:r>
              <a:rPr lang="en-ID" sz="1600" dirty="0" err="1"/>
              <a:t>untuk</a:t>
            </a:r>
            <a:r>
              <a:rPr lang="en-ID" sz="1600" dirty="0"/>
              <a:t> </a:t>
            </a:r>
            <a:r>
              <a:rPr lang="en-ID" sz="1600" dirty="0" err="1"/>
              <a:t>meningkatkan</a:t>
            </a:r>
            <a:r>
              <a:rPr lang="en-ID" sz="1600" dirty="0"/>
              <a:t> </a:t>
            </a:r>
            <a:r>
              <a:rPr lang="en-ID" sz="1600" dirty="0" err="1"/>
              <a:t>efisiensi</a:t>
            </a:r>
            <a:r>
              <a:rPr lang="en-ID" sz="1600" dirty="0"/>
              <a:t> </a:t>
            </a:r>
            <a:r>
              <a:rPr lang="en-ID" sz="1600" dirty="0" err="1"/>
              <a:t>dan</a:t>
            </a:r>
            <a:r>
              <a:rPr lang="en-ID" sz="1600" dirty="0"/>
              <a:t> </a:t>
            </a:r>
            <a:r>
              <a:rPr lang="en-ID" sz="1600" dirty="0" err="1"/>
              <a:t>layanan</a:t>
            </a:r>
            <a:r>
              <a:rPr lang="en-ID" sz="1600" dirty="0"/>
              <a:t> </a:t>
            </a:r>
            <a:r>
              <a:rPr lang="en-ID" sz="1600" dirty="0" err="1"/>
              <a:t>perpustakaan</a:t>
            </a:r>
            <a:r>
              <a:rPr lang="en-ID" sz="1600" dirty="0"/>
              <a:t> </a:t>
            </a:r>
            <a:r>
              <a:rPr lang="en-ID" sz="1600" dirty="0" err="1"/>
              <a:t>Desa</a:t>
            </a:r>
            <a:r>
              <a:rPr lang="en-ID" sz="1600" dirty="0"/>
              <a:t> </a:t>
            </a:r>
            <a:r>
              <a:rPr lang="en-ID" sz="1600" dirty="0" err="1"/>
              <a:t>Pepedan</a:t>
            </a:r>
            <a:r>
              <a:rPr lang="en-ID" sz="1600" dirty="0"/>
              <a:t>. </a:t>
            </a:r>
          </a:p>
        </p:txBody>
      </p:sp>
      <p:sp>
        <p:nvSpPr>
          <p:cNvPr id="22" name="Google Shape;318;p37">
            <a:extLst>
              <a:ext uri="{FF2B5EF4-FFF2-40B4-BE49-F238E27FC236}">
                <a16:creationId xmlns:a16="http://schemas.microsoft.com/office/drawing/2014/main" id="{406A6D7E-3B9C-0246-A97B-1A0EB1AEF2FA}"/>
              </a:ext>
            </a:extLst>
          </p:cNvPr>
          <p:cNvSpPr txBox="1">
            <a:spLocks/>
          </p:cNvSpPr>
          <p:nvPr/>
        </p:nvSpPr>
        <p:spPr>
          <a:xfrm>
            <a:off x="793152" y="2620025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" sz="2400" dirty="0"/>
              <a:t>02</a:t>
            </a:r>
          </a:p>
        </p:txBody>
      </p:sp>
      <p:sp>
        <p:nvSpPr>
          <p:cNvPr id="23" name="Google Shape;324;p37">
            <a:extLst>
              <a:ext uri="{FF2B5EF4-FFF2-40B4-BE49-F238E27FC236}">
                <a16:creationId xmlns:a16="http://schemas.microsoft.com/office/drawing/2014/main" id="{C11742E4-B8A3-A24E-B244-27463890ED1C}"/>
              </a:ext>
            </a:extLst>
          </p:cNvPr>
          <p:cNvSpPr txBox="1">
            <a:spLocks/>
          </p:cNvSpPr>
          <p:nvPr/>
        </p:nvSpPr>
        <p:spPr>
          <a:xfrm>
            <a:off x="1462828" y="3533194"/>
            <a:ext cx="6459214" cy="439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ID" sz="1600" dirty="0" err="1"/>
              <a:t>Memberikan</a:t>
            </a:r>
            <a:r>
              <a:rPr lang="en-ID" sz="1600" dirty="0"/>
              <a:t> </a:t>
            </a:r>
            <a:r>
              <a:rPr lang="en-ID" sz="1600" dirty="0" err="1"/>
              <a:t>solusi</a:t>
            </a:r>
            <a:r>
              <a:rPr lang="en-ID" sz="1600" dirty="0"/>
              <a:t> </a:t>
            </a:r>
            <a:r>
              <a:rPr lang="en-ID" sz="1600" dirty="0" err="1"/>
              <a:t>pengelolaan</a:t>
            </a:r>
            <a:r>
              <a:rPr lang="en-ID" sz="1600" dirty="0"/>
              <a:t> </a:t>
            </a:r>
            <a:r>
              <a:rPr lang="en-ID" sz="1600" dirty="0" err="1"/>
              <a:t>berbasis</a:t>
            </a:r>
            <a:r>
              <a:rPr lang="en-ID" sz="1600" dirty="0"/>
              <a:t> </a:t>
            </a:r>
            <a:r>
              <a:rPr lang="en-ID" sz="1600" dirty="0" err="1"/>
              <a:t>teknologi</a:t>
            </a:r>
            <a:r>
              <a:rPr lang="en-ID" sz="1600" dirty="0"/>
              <a:t>.</a:t>
            </a:r>
          </a:p>
        </p:txBody>
      </p:sp>
      <p:sp>
        <p:nvSpPr>
          <p:cNvPr id="24" name="Google Shape;318;p37">
            <a:extLst>
              <a:ext uri="{FF2B5EF4-FFF2-40B4-BE49-F238E27FC236}">
                <a16:creationId xmlns:a16="http://schemas.microsoft.com/office/drawing/2014/main" id="{4EFD03C2-33F9-E443-9C45-2B805BC870BB}"/>
              </a:ext>
            </a:extLst>
          </p:cNvPr>
          <p:cNvSpPr txBox="1">
            <a:spLocks/>
          </p:cNvSpPr>
          <p:nvPr/>
        </p:nvSpPr>
        <p:spPr>
          <a:xfrm>
            <a:off x="793152" y="3498703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" sz="2400" dirty="0"/>
              <a:t>03</a:t>
            </a:r>
          </a:p>
        </p:txBody>
      </p:sp>
      <p:pic>
        <p:nvPicPr>
          <p:cNvPr id="25" name="Gambar 4">
            <a:extLst>
              <a:ext uri="{FF2B5EF4-FFF2-40B4-BE49-F238E27FC236}">
                <a16:creationId xmlns:a16="http://schemas.microsoft.com/office/drawing/2014/main" id="{CAA3BE0B-4C89-6442-8733-A241AF185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43984"/>
            <a:ext cx="9145025" cy="705106"/>
          </a:xfrm>
          <a:prstGeom prst="rect">
            <a:avLst/>
          </a:prstGeom>
        </p:spPr>
      </p:pic>
      <p:sp>
        <p:nvSpPr>
          <p:cNvPr id="28" name="Google Shape;317;p37">
            <a:extLst>
              <a:ext uri="{FF2B5EF4-FFF2-40B4-BE49-F238E27FC236}">
                <a16:creationId xmlns:a16="http://schemas.microsoft.com/office/drawing/2014/main" id="{22F5CAE1-B50B-AB4D-8E5F-4E6E8861D7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4067" y="106216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Tujuan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8337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>
          <a:extLst>
            <a:ext uri="{FF2B5EF4-FFF2-40B4-BE49-F238E27FC236}">
              <a16:creationId xmlns:a16="http://schemas.microsoft.com/office/drawing/2014/main" id="{ACEE7C07-438E-9CB9-96B3-4D87DE07D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7">
            <a:extLst>
              <a:ext uri="{FF2B5EF4-FFF2-40B4-BE49-F238E27FC236}">
                <a16:creationId xmlns:a16="http://schemas.microsoft.com/office/drawing/2014/main" id="{2E74EEEA-0CE6-014E-A9C8-8F508D1141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4067" y="104678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Manfaat</a:t>
            </a:r>
            <a:endParaRPr dirty="0"/>
          </a:p>
        </p:txBody>
      </p:sp>
      <p:sp>
        <p:nvSpPr>
          <p:cNvPr id="2" name="Persegi Panjang 1">
            <a:extLst>
              <a:ext uri="{FF2B5EF4-FFF2-40B4-BE49-F238E27FC236}">
                <a16:creationId xmlns:a16="http://schemas.microsoft.com/office/drawing/2014/main" id="{DD77BF9C-5085-2C88-2BE8-A1E5871D6C18}"/>
              </a:ext>
            </a:extLst>
          </p:cNvPr>
          <p:cNvSpPr/>
          <p:nvPr/>
        </p:nvSpPr>
        <p:spPr>
          <a:xfrm>
            <a:off x="364067" y="196223"/>
            <a:ext cx="3420533" cy="56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99989D50-7D7C-D37C-1C5C-A3F5167BA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23" name="Google Shape;324;p37">
            <a:extLst>
              <a:ext uri="{FF2B5EF4-FFF2-40B4-BE49-F238E27FC236}">
                <a16:creationId xmlns:a16="http://schemas.microsoft.com/office/drawing/2014/main" id="{C286AE5B-B0D2-7C43-A7B2-E2CF5F654BA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4116" y="1930550"/>
            <a:ext cx="6459214" cy="421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D" dirty="0" err="1"/>
              <a:t>Meningkatkan</a:t>
            </a:r>
            <a:r>
              <a:rPr lang="en-ID" dirty="0"/>
              <a:t> </a:t>
            </a:r>
            <a:r>
              <a:rPr lang="en-ID" dirty="0" err="1"/>
              <a:t>kompetensi</a:t>
            </a:r>
            <a:r>
              <a:rPr lang="en-ID" dirty="0"/>
              <a:t> </a:t>
            </a:r>
            <a:r>
              <a:rPr lang="en-ID" dirty="0" err="1"/>
              <a:t>mahasiswa</a:t>
            </a:r>
            <a:r>
              <a:rPr lang="en-ID" dirty="0"/>
              <a:t>.</a:t>
            </a:r>
          </a:p>
        </p:txBody>
      </p:sp>
      <p:sp>
        <p:nvSpPr>
          <p:cNvPr id="24" name="Google Shape;318;p37">
            <a:extLst>
              <a:ext uri="{FF2B5EF4-FFF2-40B4-BE49-F238E27FC236}">
                <a16:creationId xmlns:a16="http://schemas.microsoft.com/office/drawing/2014/main" id="{F2820B88-71C8-9D40-A470-17EF28E7F3B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92568" y="1907101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01</a:t>
            </a:r>
            <a:endParaRPr sz="2400" dirty="0"/>
          </a:p>
        </p:txBody>
      </p:sp>
      <p:sp>
        <p:nvSpPr>
          <p:cNvPr id="25" name="Google Shape;324;p37">
            <a:extLst>
              <a:ext uri="{FF2B5EF4-FFF2-40B4-BE49-F238E27FC236}">
                <a16:creationId xmlns:a16="http://schemas.microsoft.com/office/drawing/2014/main" id="{BDE3D54B-FD22-274C-9714-A1CAA809FAA4}"/>
              </a:ext>
            </a:extLst>
          </p:cNvPr>
          <p:cNvSpPr txBox="1">
            <a:spLocks/>
          </p:cNvSpPr>
          <p:nvPr/>
        </p:nvSpPr>
        <p:spPr>
          <a:xfrm>
            <a:off x="1362244" y="2509567"/>
            <a:ext cx="6459214" cy="666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ID" dirty="0" err="1"/>
              <a:t>Dukungan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pemerintah</a:t>
            </a:r>
            <a:r>
              <a:rPr lang="en-ID" dirty="0"/>
              <a:t> </a:t>
            </a:r>
            <a:r>
              <a:rPr lang="en-ID" dirty="0" err="1"/>
              <a:t>desa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tata </a:t>
            </a:r>
            <a:r>
              <a:rPr lang="en-ID" dirty="0" err="1"/>
              <a:t>kelola</a:t>
            </a:r>
            <a:r>
              <a:rPr lang="en-ID" dirty="0"/>
              <a:t> modern.</a:t>
            </a:r>
          </a:p>
        </p:txBody>
      </p:sp>
      <p:sp>
        <p:nvSpPr>
          <p:cNvPr id="26" name="Google Shape;318;p37">
            <a:extLst>
              <a:ext uri="{FF2B5EF4-FFF2-40B4-BE49-F238E27FC236}">
                <a16:creationId xmlns:a16="http://schemas.microsoft.com/office/drawing/2014/main" id="{E400FB5C-00EC-DE40-BE89-0A8673E20C48}"/>
              </a:ext>
            </a:extLst>
          </p:cNvPr>
          <p:cNvSpPr txBox="1">
            <a:spLocks/>
          </p:cNvSpPr>
          <p:nvPr/>
        </p:nvSpPr>
        <p:spPr>
          <a:xfrm>
            <a:off x="692568" y="2588474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" sz="2400" dirty="0"/>
              <a:t>02</a:t>
            </a:r>
          </a:p>
        </p:txBody>
      </p:sp>
      <p:sp>
        <p:nvSpPr>
          <p:cNvPr id="27" name="Google Shape;324;p37">
            <a:extLst>
              <a:ext uri="{FF2B5EF4-FFF2-40B4-BE49-F238E27FC236}">
                <a16:creationId xmlns:a16="http://schemas.microsoft.com/office/drawing/2014/main" id="{2C83BC06-8A09-6243-BCD7-7557DD236C4C}"/>
              </a:ext>
            </a:extLst>
          </p:cNvPr>
          <p:cNvSpPr txBox="1">
            <a:spLocks/>
          </p:cNvSpPr>
          <p:nvPr/>
        </p:nvSpPr>
        <p:spPr>
          <a:xfrm>
            <a:off x="1362244" y="3333588"/>
            <a:ext cx="6459214" cy="439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ID" dirty="0" err="1"/>
              <a:t>Sinergi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</a:t>
            </a:r>
            <a:r>
              <a:rPr lang="en-ID" dirty="0" err="1"/>
              <a:t>kampus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masyarakat</a:t>
            </a:r>
            <a:r>
              <a:rPr lang="en-ID" dirty="0"/>
              <a:t>.</a:t>
            </a:r>
          </a:p>
        </p:txBody>
      </p:sp>
      <p:sp>
        <p:nvSpPr>
          <p:cNvPr id="28" name="Google Shape;318;p37">
            <a:extLst>
              <a:ext uri="{FF2B5EF4-FFF2-40B4-BE49-F238E27FC236}">
                <a16:creationId xmlns:a16="http://schemas.microsoft.com/office/drawing/2014/main" id="{ACE85C49-8C90-EB44-ADE8-FB03713B6001}"/>
              </a:ext>
            </a:extLst>
          </p:cNvPr>
          <p:cNvSpPr txBox="1">
            <a:spLocks/>
          </p:cNvSpPr>
          <p:nvPr/>
        </p:nvSpPr>
        <p:spPr>
          <a:xfrm>
            <a:off x="692568" y="3320848"/>
            <a:ext cx="596736" cy="50884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" sz="2400" dirty="0"/>
              <a:t>03</a:t>
            </a:r>
          </a:p>
        </p:txBody>
      </p:sp>
      <p:pic>
        <p:nvPicPr>
          <p:cNvPr id="29" name="Gambar 4">
            <a:extLst>
              <a:ext uri="{FF2B5EF4-FFF2-40B4-BE49-F238E27FC236}">
                <a16:creationId xmlns:a16="http://schemas.microsoft.com/office/drawing/2014/main" id="{516D0081-B2E6-3942-9C61-CFE1C382E3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789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EE26A49D-4586-7BBE-604A-6C15E4050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ambar 5">
            <a:extLst>
              <a:ext uri="{FF2B5EF4-FFF2-40B4-BE49-F238E27FC236}">
                <a16:creationId xmlns:a16="http://schemas.microsoft.com/office/drawing/2014/main" id="{B0956A63-524B-52A3-1FC5-80878DD0F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2CB39754-B69A-612A-36E1-C34F6AE3D7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23346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Manajemen</a:t>
            </a:r>
            <a:r>
              <a:rPr lang="en-ID" dirty="0"/>
              <a:t> </a:t>
            </a:r>
            <a:r>
              <a:rPr lang="en-ID" dirty="0" err="1"/>
              <a:t>Instansi</a:t>
            </a:r>
            <a:endParaRPr dirty="0"/>
          </a:p>
        </p:txBody>
      </p:sp>
      <p:pic>
        <p:nvPicPr>
          <p:cNvPr id="40" name="Gambar 4">
            <a:extLst>
              <a:ext uri="{FF2B5EF4-FFF2-40B4-BE49-F238E27FC236}">
                <a16:creationId xmlns:a16="http://schemas.microsoft.com/office/drawing/2014/main" id="{C3089F78-5410-4B42-9D12-53DBAEFBE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EAB7FF1-E3A0-A54B-A4DA-45A05F911A79}"/>
              </a:ext>
            </a:extLst>
          </p:cNvPr>
          <p:cNvSpPr txBox="1"/>
          <p:nvPr/>
        </p:nvSpPr>
        <p:spPr>
          <a:xfrm>
            <a:off x="720000" y="1939755"/>
            <a:ext cx="43688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D" sz="1600" dirty="0"/>
              <a:t>Kantor </a:t>
            </a:r>
            <a:r>
              <a:rPr lang="en-ID" sz="1600" dirty="0" err="1"/>
              <a:t>Pemerintah</a:t>
            </a:r>
            <a:r>
              <a:rPr lang="en-ID" sz="1600" dirty="0"/>
              <a:t> </a:t>
            </a:r>
            <a:r>
              <a:rPr lang="en-ID" sz="1600" dirty="0" err="1"/>
              <a:t>Desa</a:t>
            </a:r>
            <a:r>
              <a:rPr lang="en-ID" sz="1600" dirty="0"/>
              <a:t> </a:t>
            </a:r>
            <a:r>
              <a:rPr lang="en-ID" sz="1600" dirty="0" err="1"/>
              <a:t>Pepedan</a:t>
            </a:r>
            <a:r>
              <a:rPr lang="en-ID" sz="1600" dirty="0"/>
              <a:t> </a:t>
            </a:r>
            <a:r>
              <a:rPr lang="en-ID" sz="1600" dirty="0" err="1"/>
              <a:t>merupakan</a:t>
            </a:r>
            <a:r>
              <a:rPr lang="en-ID" sz="1600" dirty="0"/>
              <a:t> </a:t>
            </a:r>
            <a:r>
              <a:rPr lang="en-ID" sz="1600" dirty="0" err="1"/>
              <a:t>lembaga</a:t>
            </a:r>
            <a:r>
              <a:rPr lang="en-ID" sz="1600" dirty="0"/>
              <a:t> </a:t>
            </a:r>
            <a:r>
              <a:rPr lang="en-ID" sz="1600" dirty="0" err="1"/>
              <a:t>pemerintahan</a:t>
            </a:r>
            <a:r>
              <a:rPr lang="en-ID" sz="1600" dirty="0"/>
              <a:t> </a:t>
            </a:r>
            <a:r>
              <a:rPr lang="en-ID" sz="1600" dirty="0" err="1"/>
              <a:t>tingkat</a:t>
            </a:r>
            <a:r>
              <a:rPr lang="en-ID" sz="1600" dirty="0"/>
              <a:t> </a:t>
            </a:r>
            <a:r>
              <a:rPr lang="en-ID" sz="1600" dirty="0" err="1"/>
              <a:t>desa</a:t>
            </a:r>
            <a:r>
              <a:rPr lang="en-ID" sz="1600" dirty="0"/>
              <a:t> yang </a:t>
            </a:r>
            <a:r>
              <a:rPr lang="en-ID" sz="1600" dirty="0" err="1"/>
              <a:t>berada</a:t>
            </a:r>
            <a:r>
              <a:rPr lang="en-ID" sz="1600" dirty="0"/>
              <a:t> di </a:t>
            </a:r>
            <a:r>
              <a:rPr lang="en-ID" sz="1600" dirty="0" err="1"/>
              <a:t>bawah</a:t>
            </a:r>
            <a:r>
              <a:rPr lang="en-ID" sz="1600" dirty="0"/>
              <a:t> </a:t>
            </a:r>
            <a:r>
              <a:rPr lang="en-ID" sz="1600" dirty="0" err="1"/>
              <a:t>naungan</a:t>
            </a:r>
            <a:r>
              <a:rPr lang="en-ID" sz="1600" dirty="0"/>
              <a:t> </a:t>
            </a:r>
            <a:r>
              <a:rPr lang="en-ID" sz="1600" dirty="0" err="1"/>
              <a:t>Kecamatan</a:t>
            </a:r>
            <a:r>
              <a:rPr lang="en-ID" sz="1600" dirty="0"/>
              <a:t> </a:t>
            </a:r>
            <a:r>
              <a:rPr lang="en-ID" sz="1600" dirty="0" err="1"/>
              <a:t>Tonjong</a:t>
            </a:r>
            <a:r>
              <a:rPr lang="en-ID" sz="1600" dirty="0"/>
              <a:t>, </a:t>
            </a:r>
            <a:r>
              <a:rPr lang="en-ID" sz="1600" dirty="0" err="1"/>
              <a:t>Kabupaten</a:t>
            </a:r>
            <a:r>
              <a:rPr lang="en-ID" sz="1600" dirty="0"/>
              <a:t> </a:t>
            </a:r>
            <a:r>
              <a:rPr lang="en-ID" sz="1600" dirty="0" err="1"/>
              <a:t>Brebes</a:t>
            </a:r>
            <a:r>
              <a:rPr lang="en-ID" sz="1600" dirty="0"/>
              <a:t>, </a:t>
            </a:r>
            <a:r>
              <a:rPr lang="en-ID" sz="1600" dirty="0" err="1"/>
              <a:t>Provinsi</a:t>
            </a:r>
            <a:r>
              <a:rPr lang="en-ID" sz="1600" dirty="0"/>
              <a:t> </a:t>
            </a:r>
            <a:r>
              <a:rPr lang="en-ID" sz="1600" dirty="0" err="1"/>
              <a:t>Jawa</a:t>
            </a:r>
            <a:r>
              <a:rPr lang="en-ID" sz="1600" dirty="0"/>
              <a:t> Tengah. Lembaga </a:t>
            </a:r>
            <a:r>
              <a:rPr lang="en-ID" sz="1600" dirty="0" err="1"/>
              <a:t>pemerintahan</a:t>
            </a:r>
            <a:r>
              <a:rPr lang="en-ID" sz="1600" dirty="0"/>
              <a:t> </a:t>
            </a:r>
            <a:r>
              <a:rPr lang="en-ID" sz="1600" dirty="0" err="1"/>
              <a:t>ini</a:t>
            </a:r>
            <a:r>
              <a:rPr lang="en-ID" sz="1600" dirty="0"/>
              <a:t> </a:t>
            </a:r>
            <a:r>
              <a:rPr lang="en-ID" sz="1600" dirty="0" err="1"/>
              <a:t>memiliki</a:t>
            </a:r>
            <a:r>
              <a:rPr lang="en-ID" sz="1600" dirty="0"/>
              <a:t> </a:t>
            </a:r>
            <a:r>
              <a:rPr lang="en-ID" sz="1600" dirty="0" err="1"/>
              <a:t>tanggung</a:t>
            </a:r>
            <a:r>
              <a:rPr lang="en-ID" sz="1600" dirty="0"/>
              <a:t> </a:t>
            </a:r>
            <a:r>
              <a:rPr lang="en-ID" sz="1600" dirty="0" err="1"/>
              <a:t>jawab</a:t>
            </a:r>
            <a:r>
              <a:rPr lang="en-ID" sz="1600" dirty="0"/>
              <a:t> </a:t>
            </a:r>
            <a:r>
              <a:rPr lang="en-ID" sz="1600" dirty="0" err="1"/>
              <a:t>langsung</a:t>
            </a:r>
            <a:r>
              <a:rPr lang="en-ID" sz="1600" dirty="0"/>
              <a:t> </a:t>
            </a:r>
            <a:r>
              <a:rPr lang="en-ID" sz="1600" dirty="0" err="1"/>
              <a:t>terhadap</a:t>
            </a:r>
            <a:r>
              <a:rPr lang="en-ID" sz="1600" dirty="0"/>
              <a:t> </a:t>
            </a:r>
            <a:r>
              <a:rPr lang="en-ID" sz="1600" dirty="0" err="1"/>
              <a:t>masyarakat</a:t>
            </a:r>
            <a:r>
              <a:rPr lang="en-ID" sz="1600" dirty="0"/>
              <a:t> </a:t>
            </a:r>
            <a:r>
              <a:rPr lang="en-ID" sz="1600" dirty="0" err="1"/>
              <a:t>desa</a:t>
            </a:r>
            <a:r>
              <a:rPr lang="en-ID" sz="1600" dirty="0"/>
              <a:t>.</a:t>
            </a:r>
            <a:endParaRPr lang="en-US" sz="1600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177E0A92-259B-1F46-8D41-BEDA5618BB6A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0" r="5203" b="8106"/>
          <a:stretch/>
        </p:blipFill>
        <p:spPr>
          <a:xfrm>
            <a:off x="5297556" y="1939755"/>
            <a:ext cx="3558209" cy="209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61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A9AE9939-2901-66B9-C767-B2911D08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ambar 5">
            <a:extLst>
              <a:ext uri="{FF2B5EF4-FFF2-40B4-BE49-F238E27FC236}">
                <a16:creationId xmlns:a16="http://schemas.microsoft.com/office/drawing/2014/main" id="{271EE7AF-6E21-7F5E-F7F8-9290E4EB2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1DCBDA9E-A41B-FA03-3851-95008333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9189" y="11687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Jenis</a:t>
            </a:r>
            <a:r>
              <a:rPr lang="en-ID" dirty="0"/>
              <a:t> </a:t>
            </a:r>
            <a:r>
              <a:rPr lang="en-ID" dirty="0" err="1"/>
              <a:t>Pekerjaan</a:t>
            </a:r>
            <a:r>
              <a:rPr lang="en-ID" dirty="0"/>
              <a:t> &amp; Proses</a:t>
            </a:r>
            <a:endParaRPr dirty="0"/>
          </a:p>
        </p:txBody>
      </p:sp>
      <p:sp>
        <p:nvSpPr>
          <p:cNvPr id="15" name="Google Shape;324;p37">
            <a:extLst>
              <a:ext uri="{FF2B5EF4-FFF2-40B4-BE49-F238E27FC236}">
                <a16:creationId xmlns:a16="http://schemas.microsoft.com/office/drawing/2014/main" id="{20E7D373-424A-4171-65FE-F0642C0059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6166" y="1813148"/>
            <a:ext cx="7293813" cy="23679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id-ID" sz="2000" b="1" dirty="0"/>
              <a:t>2.2 Jenis Pekerjaan: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id-ID" sz="1800" b="1" dirty="0"/>
              <a:t>Layanan publik dan administrasi.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id-ID" sz="1800" b="1" dirty="0"/>
              <a:t>Relevan dengan pengelolaan data perpustakaan.</a:t>
            </a:r>
          </a:p>
          <a:p>
            <a:pPr marL="0" lvl="0" indent="0">
              <a:buNone/>
            </a:pPr>
            <a:endParaRPr lang="id-ID" sz="2000" b="1" dirty="0"/>
          </a:p>
          <a:p>
            <a:pPr marL="0" lvl="0" indent="0">
              <a:buNone/>
            </a:pPr>
            <a:r>
              <a:rPr lang="id-ID" sz="2000" b="1" dirty="0"/>
              <a:t>2.3 Proses Jasa: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d-ID" sz="1800" b="1" dirty="0"/>
              <a:t>Administrasi, sosial, dan informasi.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d-ID" sz="1800" b="1" dirty="0"/>
              <a:t>Termasuk pengelolaan perpustakaan secara manual.</a:t>
            </a:r>
          </a:p>
        </p:txBody>
      </p:sp>
      <p:pic>
        <p:nvPicPr>
          <p:cNvPr id="27" name="Gambar 4">
            <a:extLst>
              <a:ext uri="{FF2B5EF4-FFF2-40B4-BE49-F238E27FC236}">
                <a16:creationId xmlns:a16="http://schemas.microsoft.com/office/drawing/2014/main" id="{1FE97D94-854F-4740-B414-1B18F824E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25" y="4453128"/>
            <a:ext cx="9145025" cy="70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248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A9AE9939-2901-66B9-C767-B2911D08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ambar 5">
            <a:extLst>
              <a:ext uri="{FF2B5EF4-FFF2-40B4-BE49-F238E27FC236}">
                <a16:creationId xmlns:a16="http://schemas.microsoft.com/office/drawing/2014/main" id="{271EE7AF-6E21-7F5E-F7F8-9290E4EB2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1DCBDA9E-A41B-FA03-3851-95008333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9189" y="11687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Peralatan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Bahan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0F2F34-EA29-4140-8BAB-9EAF9BDDC5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087" t="22723" r="3623" b="5508"/>
          <a:stretch/>
        </p:blipFill>
        <p:spPr>
          <a:xfrm>
            <a:off x="427485" y="1741461"/>
            <a:ext cx="8040656" cy="310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33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A9AE9939-2901-66B9-C767-B2911D08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ambar 5">
            <a:extLst>
              <a:ext uri="{FF2B5EF4-FFF2-40B4-BE49-F238E27FC236}">
                <a16:creationId xmlns:a16="http://schemas.microsoft.com/office/drawing/2014/main" id="{271EE7AF-6E21-7F5E-F7F8-9290E4EB2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9" y="196223"/>
            <a:ext cx="7630790" cy="799819"/>
          </a:xfrm>
          <a:prstGeom prst="rect">
            <a:avLst/>
          </a:prstGeom>
        </p:spPr>
      </p:pic>
      <p:sp>
        <p:nvSpPr>
          <p:cNvPr id="14" name="Google Shape;317;p37">
            <a:extLst>
              <a:ext uri="{FF2B5EF4-FFF2-40B4-BE49-F238E27FC236}">
                <a16:creationId xmlns:a16="http://schemas.microsoft.com/office/drawing/2014/main" id="{1DCBDA9E-A41B-FA03-3851-95008333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9189" y="11687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dirty="0" err="1"/>
              <a:t>Peralatan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Bahan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C852A4-BBC1-0847-9E20-3F919A254B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269" t="26089" r="5326" b="17292"/>
          <a:stretch/>
        </p:blipFill>
        <p:spPr>
          <a:xfrm>
            <a:off x="824949" y="1652009"/>
            <a:ext cx="7095030" cy="325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21464"/>
      </p:ext>
    </p:extLst>
  </p:cSld>
  <p:clrMapOvr>
    <a:masterClrMapping/>
  </p:clrMapOvr>
</p:sld>
</file>

<file path=ppt/theme/theme1.xml><?xml version="1.0" encoding="utf-8"?>
<a:theme xmlns:a="http://schemas.openxmlformats.org/drawingml/2006/main" name="Succession Planning Project Proposal by Slidesgo">
  <a:themeElements>
    <a:clrScheme name="Biru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445</Words>
  <Application>Microsoft Macintosh PowerPoint</Application>
  <PresentationFormat>On-screen Show (16:9)</PresentationFormat>
  <Paragraphs>89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Raleway ExtraBold</vt:lpstr>
      <vt:lpstr>Raleway Medium</vt:lpstr>
      <vt:lpstr>Nunito Light</vt:lpstr>
      <vt:lpstr>Arial</vt:lpstr>
      <vt:lpstr>Open Sans</vt:lpstr>
      <vt:lpstr>Raleway</vt:lpstr>
      <vt:lpstr>Succession Planning Project Proposal by Slidesgo</vt:lpstr>
      <vt:lpstr>LAPORAN KPM PERANCANGAN SISTEM PENGELOLAAN PERPUSTAKAAN DESA PEPEDAN BERBASIS WEBSITE</vt:lpstr>
      <vt:lpstr>MATERI PEMBAHASAN</vt:lpstr>
      <vt:lpstr>Latar Belakang</vt:lpstr>
      <vt:lpstr>01</vt:lpstr>
      <vt:lpstr>Manfaat</vt:lpstr>
      <vt:lpstr>Manajemen Instansi</vt:lpstr>
      <vt:lpstr>Jenis Pekerjaan &amp; Proses</vt:lpstr>
      <vt:lpstr>Peralatan dan Bahan</vt:lpstr>
      <vt:lpstr>Peralatan dan Bahan</vt:lpstr>
      <vt:lpstr>Kegiatan Mahasiswa KPM  di Instansi</vt:lpstr>
      <vt:lpstr>Tugas Keahlian</vt:lpstr>
      <vt:lpstr>Metode &amp; Teknik</vt:lpstr>
      <vt:lpstr>Perancangan Sistem</vt:lpstr>
      <vt:lpstr>Perancangan Sistem</vt:lpstr>
      <vt:lpstr>Implementasi Sistem</vt:lpstr>
      <vt:lpstr>Implementasi Sistem</vt:lpstr>
      <vt:lpstr>Implementasi Sistem</vt:lpstr>
      <vt:lpstr>Kesimpulan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LAPORAN KPM PERANCANGAN SISTEM PENGELOLAAN PERPUSTAKAAN DESA PEPEDAN BERBASIS WEBSITE</dc:title>
  <dc:creator>muhammad baihaqi</dc:creator>
  <cp:lastModifiedBy>Microsoft Office User</cp:lastModifiedBy>
  <cp:revision>25</cp:revision>
  <dcterms:modified xsi:type="dcterms:W3CDTF">2025-07-11T03:34:17Z</dcterms:modified>
</cp:coreProperties>
</file>